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4"/>
  </p:notesMasterIdLst>
  <p:sldIdLst>
    <p:sldId id="256" r:id="rId2"/>
    <p:sldId id="463" r:id="rId3"/>
    <p:sldId id="493" r:id="rId4"/>
    <p:sldId id="494" r:id="rId5"/>
    <p:sldId id="657" r:id="rId6"/>
    <p:sldId id="658" r:id="rId7"/>
    <p:sldId id="501" r:id="rId8"/>
    <p:sldId id="477" r:id="rId9"/>
    <p:sldId id="399" r:id="rId10"/>
    <p:sldId id="409" r:id="rId11"/>
    <p:sldId id="481" r:id="rId12"/>
    <p:sldId id="4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25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7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2.png"/><Relationship Id="rId4" Type="http://schemas.openxmlformats.org/officeDocument/2006/relationships/image" Target="../media/image10.tiff"/><Relationship Id="rId9" Type="http://schemas.openxmlformats.org/officeDocument/2006/relationships/hyperlink" Target="https://anubhavtrainings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ioriappslibrary.hana.ondemand.com/sap/fix/externalView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9952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19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>
                <a:effectLst/>
              </a:rPr>
              <a:t>Fiori App Ref.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types of SAP-Fiori app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ABAP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Fiori Launchpad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Relationship between Front-End Components</a:t>
            </a:r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10619D0B-337E-4908-A45C-892AAD0AA194}"/>
              </a:ext>
            </a:extLst>
          </p:cNvPr>
          <p:cNvSpPr txBox="1">
            <a:spLocks/>
          </p:cNvSpPr>
          <p:nvPr/>
        </p:nvSpPr>
        <p:spPr>
          <a:xfrm>
            <a:off x="9762837" y="6604650"/>
            <a:ext cx="2585514" cy="1475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Trainer: Anubhav Oberoy &amp; Nishan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26" name="Picture 2" descr="Agenda sign with colorful confetti Royalty Free Vector Image">
            <a:extLst>
              <a:ext uri="{FF2B5EF4-FFF2-40B4-BE49-F238E27FC236}">
                <a16:creationId xmlns:a16="http://schemas.microsoft.com/office/drawing/2014/main" id="{9399B6EF-57C9-4D32-A759-6EBBDAF07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3"/>
          <a:stretch/>
        </p:blipFill>
        <p:spPr bwMode="auto">
          <a:xfrm>
            <a:off x="6003050" y="1255842"/>
            <a:ext cx="5954957" cy="40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9" name="Footer Placeholder 45">
            <a:extLst>
              <a:ext uri="{FF2B5EF4-FFF2-40B4-BE49-F238E27FC236}">
                <a16:creationId xmlns:a16="http://schemas.microsoft.com/office/drawing/2014/main" id="{560E18AA-73A3-4D73-A70A-7023D020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4E8316-2680-4547-85BA-F4F9F7942585}"/>
              </a:ext>
            </a:extLst>
          </p:cNvPr>
          <p:cNvSpPr txBox="1">
            <a:spLocks/>
          </p:cNvSpPr>
          <p:nvPr/>
        </p:nvSpPr>
        <p:spPr>
          <a:xfrm>
            <a:off x="241358" y="91227"/>
            <a:ext cx="10515600" cy="8923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Fiori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App Ref. Library</a:t>
            </a:r>
          </a:p>
          <a:p>
            <a:pPr algn="l"/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9C4AC-21AD-4AAC-8C24-6CE391DBB1C9}"/>
              </a:ext>
            </a:extLst>
          </p:cNvPr>
          <p:cNvSpPr txBox="1"/>
          <p:nvPr/>
        </p:nvSpPr>
        <p:spPr>
          <a:xfrm>
            <a:off x="241358" y="925281"/>
            <a:ext cx="4815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It’s a library which tells us all the list of Fiori Apps and Non-Fiori Apps offered by SAP as standard.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apps are grouped under solutions and we can search particular app(s) based on different criteria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https://fioriappslibrary.hana.ondemand.com/sap/fix/externalViewer/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Apps – 11628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Fiori Apps - 2107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2CFE14-C504-4114-B861-FC7FDD9E3AB6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C9C4D89-B52C-42AB-9BAC-1D24D36319A0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B832886-237C-40A8-BF40-BC2DC6E0BA56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7C2EBC0-11AA-49E9-B2C0-D0A9EC104071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</a:t>
            </a:r>
            <a:r>
              <a:rPr lang="en-US" sz="1400" dirty="0" err="1">
                <a:solidFill>
                  <a:schemeClr val="bg1"/>
                </a:solidFill>
              </a:rPr>
              <a:t>Fnctnal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730E443-BB4A-4C18-BFD2-4C6D211C42AC}"/>
              </a:ext>
            </a:extLst>
          </p:cNvPr>
          <p:cNvSpPr/>
          <p:nvPr/>
        </p:nvSpPr>
        <p:spPr>
          <a:xfrm>
            <a:off x="6894288" y="2648859"/>
            <a:ext cx="3280228" cy="3280228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60B295F-4ADB-4A8E-89CA-8DD6C8AFDFEC}"/>
              </a:ext>
            </a:extLst>
          </p:cNvPr>
          <p:cNvGrpSpPr/>
          <p:nvPr/>
        </p:nvGrpSpPr>
        <p:grpSpPr>
          <a:xfrm>
            <a:off x="7292668" y="3177816"/>
            <a:ext cx="2454996" cy="1050152"/>
            <a:chOff x="4854266" y="3385281"/>
            <a:chExt cx="2454996" cy="1050152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F1880A-218C-48B9-A23F-62CA35D1BF85}"/>
                </a:ext>
              </a:extLst>
            </p:cNvPr>
            <p:cNvCxnSpPr/>
            <p:nvPr/>
          </p:nvCxnSpPr>
          <p:spPr>
            <a:xfrm>
              <a:off x="6064136" y="3385281"/>
              <a:ext cx="0" cy="34141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99753FF-190B-4003-8EE0-C2A99E18B1D1}"/>
                </a:ext>
              </a:extLst>
            </p:cNvPr>
            <p:cNvCxnSpPr/>
            <p:nvPr/>
          </p:nvCxnSpPr>
          <p:spPr>
            <a:xfrm flipH="1">
              <a:off x="6647654" y="3633849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A4E5B8E-9935-4011-BD3B-A4A2D51741CE}"/>
                </a:ext>
              </a:extLst>
            </p:cNvPr>
            <p:cNvCxnSpPr/>
            <p:nvPr/>
          </p:nvCxnSpPr>
          <p:spPr>
            <a:xfrm>
              <a:off x="5297906" y="3667371"/>
              <a:ext cx="180028" cy="2765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A6DB9C-8EB4-4F73-80FF-81F2F58B9F97}"/>
                </a:ext>
              </a:extLst>
            </p:cNvPr>
            <p:cNvCxnSpPr/>
            <p:nvPr/>
          </p:nvCxnSpPr>
          <p:spPr>
            <a:xfrm flipH="1" flipV="1">
              <a:off x="4854266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F1C37B3-EBC7-4A27-B0FE-B17F057DCDAC}"/>
                </a:ext>
              </a:extLst>
            </p:cNvPr>
            <p:cNvCxnSpPr/>
            <p:nvPr/>
          </p:nvCxnSpPr>
          <p:spPr>
            <a:xfrm flipV="1">
              <a:off x="7003700" y="4331317"/>
              <a:ext cx="305562" cy="10411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4E74AB5F-18AB-476C-A915-FD3491105C72}"/>
              </a:ext>
            </a:extLst>
          </p:cNvPr>
          <p:cNvSpPr/>
          <p:nvPr/>
        </p:nvSpPr>
        <p:spPr>
          <a:xfrm>
            <a:off x="7566569" y="3506679"/>
            <a:ext cx="1935748" cy="19357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Freeform 6">
            <a:extLst>
              <a:ext uri="{FF2B5EF4-FFF2-40B4-BE49-F238E27FC236}">
                <a16:creationId xmlns:a16="http://schemas.microsoft.com/office/drawing/2014/main" id="{A9952B1B-54F6-4AD1-B54A-CEC046CECC2A}"/>
              </a:ext>
            </a:extLst>
          </p:cNvPr>
          <p:cNvSpPr>
            <a:spLocks/>
          </p:cNvSpPr>
          <p:nvPr/>
        </p:nvSpPr>
        <p:spPr bwMode="auto">
          <a:xfrm rot="4367859">
            <a:off x="7489385" y="1216350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Freeform 6">
            <a:extLst>
              <a:ext uri="{FF2B5EF4-FFF2-40B4-BE49-F238E27FC236}">
                <a16:creationId xmlns:a16="http://schemas.microsoft.com/office/drawing/2014/main" id="{A0A1FF15-3C3C-4F8E-9A1C-64B3ED46FD39}"/>
              </a:ext>
            </a:extLst>
          </p:cNvPr>
          <p:cNvSpPr>
            <a:spLocks/>
          </p:cNvSpPr>
          <p:nvPr/>
        </p:nvSpPr>
        <p:spPr bwMode="auto">
          <a:xfrm rot="19551870" flipH="1">
            <a:off x="8754126" y="1632958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4">
                  <a:lumMod val="62000"/>
                  <a:lumOff val="38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0DE96474-EA4B-4390-975C-D8716C7EB8D4}"/>
              </a:ext>
            </a:extLst>
          </p:cNvPr>
          <p:cNvSpPr>
            <a:spLocks/>
          </p:cNvSpPr>
          <p:nvPr/>
        </p:nvSpPr>
        <p:spPr bwMode="auto">
          <a:xfrm>
            <a:off x="5048026" y="2833739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Freeform 11">
            <a:extLst>
              <a:ext uri="{FF2B5EF4-FFF2-40B4-BE49-F238E27FC236}">
                <a16:creationId xmlns:a16="http://schemas.microsoft.com/office/drawing/2014/main" id="{B9B1B875-3A3A-4CB9-87D2-7BEC5FF49460}"/>
              </a:ext>
            </a:extLst>
          </p:cNvPr>
          <p:cNvSpPr>
            <a:spLocks/>
          </p:cNvSpPr>
          <p:nvPr/>
        </p:nvSpPr>
        <p:spPr bwMode="auto">
          <a:xfrm>
            <a:off x="7280327" y="2903005"/>
            <a:ext cx="522615" cy="523820"/>
          </a:xfrm>
          <a:custGeom>
            <a:avLst/>
            <a:gdLst>
              <a:gd name="T0" fmla="*/ 221 w 434"/>
              <a:gd name="T1" fmla="*/ 0 h 435"/>
              <a:gd name="T2" fmla="*/ 263 w 434"/>
              <a:gd name="T3" fmla="*/ 5 h 435"/>
              <a:gd name="T4" fmla="*/ 304 w 434"/>
              <a:gd name="T5" fmla="*/ 19 h 435"/>
              <a:gd name="T6" fmla="*/ 342 w 434"/>
              <a:gd name="T7" fmla="*/ 40 h 435"/>
              <a:gd name="T8" fmla="*/ 376 w 434"/>
              <a:gd name="T9" fmla="*/ 70 h 435"/>
              <a:gd name="T10" fmla="*/ 402 w 434"/>
              <a:gd name="T11" fmla="*/ 103 h 435"/>
              <a:gd name="T12" fmla="*/ 420 w 434"/>
              <a:gd name="T13" fmla="*/ 142 h 435"/>
              <a:gd name="T14" fmla="*/ 432 w 434"/>
              <a:gd name="T15" fmla="*/ 180 h 435"/>
              <a:gd name="T16" fmla="*/ 434 w 434"/>
              <a:gd name="T17" fmla="*/ 223 h 435"/>
              <a:gd name="T18" fmla="*/ 430 w 434"/>
              <a:gd name="T19" fmla="*/ 265 h 435"/>
              <a:gd name="T20" fmla="*/ 416 w 434"/>
              <a:gd name="T21" fmla="*/ 305 h 435"/>
              <a:gd name="T22" fmla="*/ 395 w 434"/>
              <a:gd name="T23" fmla="*/ 344 h 435"/>
              <a:gd name="T24" fmla="*/ 365 w 434"/>
              <a:gd name="T25" fmla="*/ 377 h 435"/>
              <a:gd name="T26" fmla="*/ 332 w 434"/>
              <a:gd name="T27" fmla="*/ 403 h 435"/>
              <a:gd name="T28" fmla="*/ 293 w 434"/>
              <a:gd name="T29" fmla="*/ 421 h 435"/>
              <a:gd name="T30" fmla="*/ 253 w 434"/>
              <a:gd name="T31" fmla="*/ 433 h 435"/>
              <a:gd name="T32" fmla="*/ 213 w 434"/>
              <a:gd name="T33" fmla="*/ 435 h 435"/>
              <a:gd name="T34" fmla="*/ 171 w 434"/>
              <a:gd name="T35" fmla="*/ 432 h 435"/>
              <a:gd name="T36" fmla="*/ 130 w 434"/>
              <a:gd name="T37" fmla="*/ 417 h 435"/>
              <a:gd name="T38" fmla="*/ 92 w 434"/>
              <a:gd name="T39" fmla="*/ 396 h 435"/>
              <a:gd name="T40" fmla="*/ 58 w 434"/>
              <a:gd name="T41" fmla="*/ 367 h 435"/>
              <a:gd name="T42" fmla="*/ 32 w 434"/>
              <a:gd name="T43" fmla="*/ 333 h 435"/>
              <a:gd name="T44" fmla="*/ 14 w 434"/>
              <a:gd name="T45" fmla="*/ 295 h 435"/>
              <a:gd name="T46" fmla="*/ 2 w 434"/>
              <a:gd name="T47" fmla="*/ 254 h 435"/>
              <a:gd name="T48" fmla="*/ 0 w 434"/>
              <a:gd name="T49" fmla="*/ 214 h 435"/>
              <a:gd name="T50" fmla="*/ 4 w 434"/>
              <a:gd name="T51" fmla="*/ 172 h 435"/>
              <a:gd name="T52" fmla="*/ 18 w 434"/>
              <a:gd name="T53" fmla="*/ 131 h 435"/>
              <a:gd name="T54" fmla="*/ 39 w 434"/>
              <a:gd name="T55" fmla="*/ 93 h 435"/>
              <a:gd name="T56" fmla="*/ 69 w 434"/>
              <a:gd name="T57" fmla="*/ 59 h 435"/>
              <a:gd name="T58" fmla="*/ 102 w 434"/>
              <a:gd name="T59" fmla="*/ 33 h 435"/>
              <a:gd name="T60" fmla="*/ 141 w 434"/>
              <a:gd name="T61" fmla="*/ 14 h 435"/>
              <a:gd name="T62" fmla="*/ 181 w 434"/>
              <a:gd name="T63" fmla="*/ 3 h 435"/>
              <a:gd name="T64" fmla="*/ 221 w 434"/>
              <a:gd name="T65" fmla="*/ 0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4" h="435">
                <a:moveTo>
                  <a:pt x="221" y="0"/>
                </a:moveTo>
                <a:lnTo>
                  <a:pt x="263" y="5"/>
                </a:lnTo>
                <a:lnTo>
                  <a:pt x="304" y="19"/>
                </a:lnTo>
                <a:lnTo>
                  <a:pt x="342" y="40"/>
                </a:lnTo>
                <a:lnTo>
                  <a:pt x="376" y="70"/>
                </a:lnTo>
                <a:lnTo>
                  <a:pt x="402" y="103"/>
                </a:lnTo>
                <a:lnTo>
                  <a:pt x="420" y="142"/>
                </a:lnTo>
                <a:lnTo>
                  <a:pt x="432" y="180"/>
                </a:lnTo>
                <a:lnTo>
                  <a:pt x="434" y="223"/>
                </a:lnTo>
                <a:lnTo>
                  <a:pt x="430" y="265"/>
                </a:lnTo>
                <a:lnTo>
                  <a:pt x="416" y="305"/>
                </a:lnTo>
                <a:lnTo>
                  <a:pt x="395" y="344"/>
                </a:lnTo>
                <a:lnTo>
                  <a:pt x="365" y="377"/>
                </a:lnTo>
                <a:lnTo>
                  <a:pt x="332" y="403"/>
                </a:lnTo>
                <a:lnTo>
                  <a:pt x="293" y="421"/>
                </a:lnTo>
                <a:lnTo>
                  <a:pt x="253" y="433"/>
                </a:lnTo>
                <a:lnTo>
                  <a:pt x="213" y="435"/>
                </a:lnTo>
                <a:lnTo>
                  <a:pt x="171" y="432"/>
                </a:lnTo>
                <a:lnTo>
                  <a:pt x="130" y="417"/>
                </a:lnTo>
                <a:lnTo>
                  <a:pt x="92" y="396"/>
                </a:lnTo>
                <a:lnTo>
                  <a:pt x="58" y="367"/>
                </a:lnTo>
                <a:lnTo>
                  <a:pt x="32" y="333"/>
                </a:lnTo>
                <a:lnTo>
                  <a:pt x="14" y="295"/>
                </a:lnTo>
                <a:lnTo>
                  <a:pt x="2" y="254"/>
                </a:lnTo>
                <a:lnTo>
                  <a:pt x="0" y="214"/>
                </a:lnTo>
                <a:lnTo>
                  <a:pt x="4" y="172"/>
                </a:lnTo>
                <a:lnTo>
                  <a:pt x="18" y="131"/>
                </a:lnTo>
                <a:lnTo>
                  <a:pt x="39" y="93"/>
                </a:lnTo>
                <a:lnTo>
                  <a:pt x="69" y="59"/>
                </a:lnTo>
                <a:lnTo>
                  <a:pt x="102" y="33"/>
                </a:lnTo>
                <a:lnTo>
                  <a:pt x="141" y="14"/>
                </a:lnTo>
                <a:lnTo>
                  <a:pt x="181" y="3"/>
                </a:lnTo>
                <a:lnTo>
                  <a:pt x="221" y="0"/>
                </a:lnTo>
                <a:close/>
              </a:path>
            </a:pathLst>
          </a:custGeom>
          <a:solidFill>
            <a:srgbClr val="FBFDF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Freeform 6">
            <a:extLst>
              <a:ext uri="{FF2B5EF4-FFF2-40B4-BE49-F238E27FC236}">
                <a16:creationId xmlns:a16="http://schemas.microsoft.com/office/drawing/2014/main" id="{B71A3A71-0A69-4754-9F79-1E2793D2E303}"/>
              </a:ext>
            </a:extLst>
          </p:cNvPr>
          <p:cNvSpPr>
            <a:spLocks/>
          </p:cNvSpPr>
          <p:nvPr/>
        </p:nvSpPr>
        <p:spPr bwMode="auto">
          <a:xfrm rot="2114900">
            <a:off x="5988183" y="1645445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134536AA-5073-4527-A9EE-21CCD00FF93E}"/>
              </a:ext>
            </a:extLst>
          </p:cNvPr>
          <p:cNvSpPr>
            <a:spLocks/>
          </p:cNvSpPr>
          <p:nvPr/>
        </p:nvSpPr>
        <p:spPr bwMode="auto">
          <a:xfrm flipH="1">
            <a:off x="9671493" y="2825684"/>
            <a:ext cx="2289787" cy="1515917"/>
          </a:xfrm>
          <a:custGeom>
            <a:avLst/>
            <a:gdLst>
              <a:gd name="T0" fmla="*/ 2348 w 6332"/>
              <a:gd name="T1" fmla="*/ 23 h 4192"/>
              <a:gd name="T2" fmla="*/ 2790 w 6332"/>
              <a:gd name="T3" fmla="*/ 146 h 4192"/>
              <a:gd name="T4" fmla="*/ 3185 w 6332"/>
              <a:gd name="T5" fmla="*/ 357 h 4192"/>
              <a:gd name="T6" fmla="*/ 3523 w 6332"/>
              <a:gd name="T7" fmla="*/ 649 h 4192"/>
              <a:gd name="T8" fmla="*/ 3788 w 6332"/>
              <a:gd name="T9" fmla="*/ 1006 h 4192"/>
              <a:gd name="T10" fmla="*/ 3972 w 6332"/>
              <a:gd name="T11" fmla="*/ 1418 h 4192"/>
              <a:gd name="T12" fmla="*/ 4061 w 6332"/>
              <a:gd name="T13" fmla="*/ 1873 h 4192"/>
              <a:gd name="T14" fmla="*/ 4059 w 6332"/>
              <a:gd name="T15" fmla="*/ 2192 h 4192"/>
              <a:gd name="T16" fmla="*/ 4061 w 6332"/>
              <a:gd name="T17" fmla="*/ 2211 h 4192"/>
              <a:gd name="T18" fmla="*/ 4070 w 6332"/>
              <a:gd name="T19" fmla="*/ 2288 h 4192"/>
              <a:gd name="T20" fmla="*/ 4105 w 6332"/>
              <a:gd name="T21" fmla="*/ 2392 h 4192"/>
              <a:gd name="T22" fmla="*/ 4180 w 6332"/>
              <a:gd name="T23" fmla="*/ 2486 h 4192"/>
              <a:gd name="T24" fmla="*/ 4314 w 6332"/>
              <a:gd name="T25" fmla="*/ 2539 h 4192"/>
              <a:gd name="T26" fmla="*/ 4424 w 6332"/>
              <a:gd name="T27" fmla="*/ 2534 h 4192"/>
              <a:gd name="T28" fmla="*/ 4479 w 6332"/>
              <a:gd name="T29" fmla="*/ 2511 h 4192"/>
              <a:gd name="T30" fmla="*/ 4548 w 6332"/>
              <a:gd name="T31" fmla="*/ 2432 h 4192"/>
              <a:gd name="T32" fmla="*/ 4790 w 6332"/>
              <a:gd name="T33" fmla="*/ 2248 h 4192"/>
              <a:gd name="T34" fmla="*/ 5080 w 6332"/>
              <a:gd name="T35" fmla="*/ 2138 h 4192"/>
              <a:gd name="T36" fmla="*/ 5407 w 6332"/>
              <a:gd name="T37" fmla="*/ 2123 h 4192"/>
              <a:gd name="T38" fmla="*/ 5724 w 6332"/>
              <a:gd name="T39" fmla="*/ 2209 h 4192"/>
              <a:gd name="T40" fmla="*/ 5990 w 6332"/>
              <a:gd name="T41" fmla="*/ 2384 h 4192"/>
              <a:gd name="T42" fmla="*/ 6190 w 6332"/>
              <a:gd name="T43" fmla="*/ 2630 h 4192"/>
              <a:gd name="T44" fmla="*/ 6309 w 6332"/>
              <a:gd name="T45" fmla="*/ 2931 h 4192"/>
              <a:gd name="T46" fmla="*/ 6326 w 6332"/>
              <a:gd name="T47" fmla="*/ 3267 h 4192"/>
              <a:gd name="T48" fmla="*/ 6240 w 6332"/>
              <a:gd name="T49" fmla="*/ 3584 h 4192"/>
              <a:gd name="T50" fmla="*/ 6065 w 6332"/>
              <a:gd name="T51" fmla="*/ 3848 h 4192"/>
              <a:gd name="T52" fmla="*/ 5818 w 6332"/>
              <a:gd name="T53" fmla="*/ 4050 h 4192"/>
              <a:gd name="T54" fmla="*/ 5516 w 6332"/>
              <a:gd name="T55" fmla="*/ 4167 h 4192"/>
              <a:gd name="T56" fmla="*/ 5182 w 6332"/>
              <a:gd name="T57" fmla="*/ 4186 h 4192"/>
              <a:gd name="T58" fmla="*/ 4865 w 6332"/>
              <a:gd name="T59" fmla="*/ 4100 h 4192"/>
              <a:gd name="T60" fmla="*/ 4598 w 6332"/>
              <a:gd name="T61" fmla="*/ 3925 h 4192"/>
              <a:gd name="T62" fmla="*/ 4399 w 6332"/>
              <a:gd name="T63" fmla="*/ 3678 h 4192"/>
              <a:gd name="T64" fmla="*/ 4282 w 6332"/>
              <a:gd name="T65" fmla="*/ 3376 h 4192"/>
              <a:gd name="T66" fmla="*/ 4260 w 6332"/>
              <a:gd name="T67" fmla="*/ 3063 h 4192"/>
              <a:gd name="T68" fmla="*/ 4236 w 6332"/>
              <a:gd name="T69" fmla="*/ 3000 h 4192"/>
              <a:gd name="T70" fmla="*/ 4180 w 6332"/>
              <a:gd name="T71" fmla="*/ 2927 h 4192"/>
              <a:gd name="T72" fmla="*/ 4103 w 6332"/>
              <a:gd name="T73" fmla="*/ 2891 h 4192"/>
              <a:gd name="T74" fmla="*/ 4026 w 6332"/>
              <a:gd name="T75" fmla="*/ 2879 h 4192"/>
              <a:gd name="T76" fmla="*/ 3928 w 6332"/>
              <a:gd name="T77" fmla="*/ 2898 h 4192"/>
              <a:gd name="T78" fmla="*/ 3836 w 6332"/>
              <a:gd name="T79" fmla="*/ 2977 h 4192"/>
              <a:gd name="T80" fmla="*/ 3736 w 6332"/>
              <a:gd name="T81" fmla="*/ 3142 h 4192"/>
              <a:gd name="T82" fmla="*/ 3468 w 6332"/>
              <a:gd name="T83" fmla="*/ 3472 h 4192"/>
              <a:gd name="T84" fmla="*/ 3137 w 6332"/>
              <a:gd name="T85" fmla="*/ 3739 h 4192"/>
              <a:gd name="T86" fmla="*/ 2755 w 6332"/>
              <a:gd name="T87" fmla="*/ 3933 h 4192"/>
              <a:gd name="T88" fmla="*/ 2333 w 6332"/>
              <a:gd name="T89" fmla="*/ 4042 h 4192"/>
              <a:gd name="T90" fmla="*/ 1874 w 6332"/>
              <a:gd name="T91" fmla="*/ 4058 h 4192"/>
              <a:gd name="T92" fmla="*/ 1419 w 6332"/>
              <a:gd name="T93" fmla="*/ 3969 h 4192"/>
              <a:gd name="T94" fmla="*/ 1006 w 6332"/>
              <a:gd name="T95" fmla="*/ 3787 h 4192"/>
              <a:gd name="T96" fmla="*/ 649 w 6332"/>
              <a:gd name="T97" fmla="*/ 3520 h 4192"/>
              <a:gd name="T98" fmla="*/ 357 w 6332"/>
              <a:gd name="T99" fmla="*/ 3184 h 4192"/>
              <a:gd name="T100" fmla="*/ 146 w 6332"/>
              <a:gd name="T101" fmla="*/ 2789 h 4192"/>
              <a:gd name="T102" fmla="*/ 25 w 6332"/>
              <a:gd name="T103" fmla="*/ 2345 h 4192"/>
              <a:gd name="T104" fmla="*/ 6 w 6332"/>
              <a:gd name="T105" fmla="*/ 1873 h 4192"/>
              <a:gd name="T106" fmla="*/ 94 w 6332"/>
              <a:gd name="T107" fmla="*/ 1418 h 4192"/>
              <a:gd name="T108" fmla="*/ 278 w 6332"/>
              <a:gd name="T109" fmla="*/ 1006 h 4192"/>
              <a:gd name="T110" fmla="*/ 543 w 6332"/>
              <a:gd name="T111" fmla="*/ 649 h 4192"/>
              <a:gd name="T112" fmla="*/ 881 w 6332"/>
              <a:gd name="T113" fmla="*/ 357 h 4192"/>
              <a:gd name="T114" fmla="*/ 1277 w 6332"/>
              <a:gd name="T115" fmla="*/ 146 h 4192"/>
              <a:gd name="T116" fmla="*/ 1718 w 6332"/>
              <a:gd name="T117" fmla="*/ 23 h 4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332" h="4192">
                <a:moveTo>
                  <a:pt x="2033" y="0"/>
                </a:moveTo>
                <a:lnTo>
                  <a:pt x="2193" y="6"/>
                </a:lnTo>
                <a:lnTo>
                  <a:pt x="2348" y="23"/>
                </a:lnTo>
                <a:lnTo>
                  <a:pt x="2500" y="54"/>
                </a:lnTo>
                <a:lnTo>
                  <a:pt x="2648" y="94"/>
                </a:lnTo>
                <a:lnTo>
                  <a:pt x="2790" y="146"/>
                </a:lnTo>
                <a:lnTo>
                  <a:pt x="2928" y="205"/>
                </a:lnTo>
                <a:lnTo>
                  <a:pt x="3059" y="276"/>
                </a:lnTo>
                <a:lnTo>
                  <a:pt x="3185" y="357"/>
                </a:lnTo>
                <a:lnTo>
                  <a:pt x="3304" y="445"/>
                </a:lnTo>
                <a:lnTo>
                  <a:pt x="3418" y="543"/>
                </a:lnTo>
                <a:lnTo>
                  <a:pt x="3523" y="649"/>
                </a:lnTo>
                <a:lnTo>
                  <a:pt x="3619" y="760"/>
                </a:lnTo>
                <a:lnTo>
                  <a:pt x="3708" y="881"/>
                </a:lnTo>
                <a:lnTo>
                  <a:pt x="3788" y="1006"/>
                </a:lnTo>
                <a:lnTo>
                  <a:pt x="3859" y="1138"/>
                </a:lnTo>
                <a:lnTo>
                  <a:pt x="3921" y="1276"/>
                </a:lnTo>
                <a:lnTo>
                  <a:pt x="3972" y="1418"/>
                </a:lnTo>
                <a:lnTo>
                  <a:pt x="4013" y="1566"/>
                </a:lnTo>
                <a:lnTo>
                  <a:pt x="4042" y="1718"/>
                </a:lnTo>
                <a:lnTo>
                  <a:pt x="4061" y="1873"/>
                </a:lnTo>
                <a:lnTo>
                  <a:pt x="4067" y="2033"/>
                </a:lnTo>
                <a:lnTo>
                  <a:pt x="4065" y="2113"/>
                </a:lnTo>
                <a:lnTo>
                  <a:pt x="4059" y="2192"/>
                </a:lnTo>
                <a:lnTo>
                  <a:pt x="4061" y="2192"/>
                </a:lnTo>
                <a:lnTo>
                  <a:pt x="4061" y="2198"/>
                </a:lnTo>
                <a:lnTo>
                  <a:pt x="4061" y="2211"/>
                </a:lnTo>
                <a:lnTo>
                  <a:pt x="4063" y="2230"/>
                </a:lnTo>
                <a:lnTo>
                  <a:pt x="4065" y="2257"/>
                </a:lnTo>
                <a:lnTo>
                  <a:pt x="4070" y="2288"/>
                </a:lnTo>
                <a:lnTo>
                  <a:pt x="4078" y="2322"/>
                </a:lnTo>
                <a:lnTo>
                  <a:pt x="4090" y="2357"/>
                </a:lnTo>
                <a:lnTo>
                  <a:pt x="4105" y="2392"/>
                </a:lnTo>
                <a:lnTo>
                  <a:pt x="4126" y="2426"/>
                </a:lnTo>
                <a:lnTo>
                  <a:pt x="4151" y="2459"/>
                </a:lnTo>
                <a:lnTo>
                  <a:pt x="4180" y="2486"/>
                </a:lnTo>
                <a:lnTo>
                  <a:pt x="4216" y="2509"/>
                </a:lnTo>
                <a:lnTo>
                  <a:pt x="4268" y="2528"/>
                </a:lnTo>
                <a:lnTo>
                  <a:pt x="4314" y="2539"/>
                </a:lnTo>
                <a:lnTo>
                  <a:pt x="4356" y="2543"/>
                </a:lnTo>
                <a:lnTo>
                  <a:pt x="4393" y="2539"/>
                </a:lnTo>
                <a:lnTo>
                  <a:pt x="4424" y="2534"/>
                </a:lnTo>
                <a:lnTo>
                  <a:pt x="4449" y="2526"/>
                </a:lnTo>
                <a:lnTo>
                  <a:pt x="4468" y="2516"/>
                </a:lnTo>
                <a:lnTo>
                  <a:pt x="4479" y="2511"/>
                </a:lnTo>
                <a:lnTo>
                  <a:pt x="4483" y="2509"/>
                </a:lnTo>
                <a:lnTo>
                  <a:pt x="4483" y="2509"/>
                </a:lnTo>
                <a:lnTo>
                  <a:pt x="4548" y="2432"/>
                </a:lnTo>
                <a:lnTo>
                  <a:pt x="4623" y="2363"/>
                </a:lnTo>
                <a:lnTo>
                  <a:pt x="4704" y="2301"/>
                </a:lnTo>
                <a:lnTo>
                  <a:pt x="4790" y="2248"/>
                </a:lnTo>
                <a:lnTo>
                  <a:pt x="4883" y="2202"/>
                </a:lnTo>
                <a:lnTo>
                  <a:pt x="4980" y="2165"/>
                </a:lnTo>
                <a:lnTo>
                  <a:pt x="5080" y="2138"/>
                </a:lnTo>
                <a:lnTo>
                  <a:pt x="5186" y="2123"/>
                </a:lnTo>
                <a:lnTo>
                  <a:pt x="5295" y="2117"/>
                </a:lnTo>
                <a:lnTo>
                  <a:pt x="5407" y="2123"/>
                </a:lnTo>
                <a:lnTo>
                  <a:pt x="5516" y="2140"/>
                </a:lnTo>
                <a:lnTo>
                  <a:pt x="5622" y="2169"/>
                </a:lnTo>
                <a:lnTo>
                  <a:pt x="5724" y="2209"/>
                </a:lnTo>
                <a:lnTo>
                  <a:pt x="5818" y="2259"/>
                </a:lnTo>
                <a:lnTo>
                  <a:pt x="5908" y="2317"/>
                </a:lnTo>
                <a:lnTo>
                  <a:pt x="5990" y="2384"/>
                </a:lnTo>
                <a:lnTo>
                  <a:pt x="6065" y="2459"/>
                </a:lnTo>
                <a:lnTo>
                  <a:pt x="6132" y="2541"/>
                </a:lnTo>
                <a:lnTo>
                  <a:pt x="6190" y="2630"/>
                </a:lnTo>
                <a:lnTo>
                  <a:pt x="6240" y="2726"/>
                </a:lnTo>
                <a:lnTo>
                  <a:pt x="6278" y="2825"/>
                </a:lnTo>
                <a:lnTo>
                  <a:pt x="6309" y="2931"/>
                </a:lnTo>
                <a:lnTo>
                  <a:pt x="6326" y="3040"/>
                </a:lnTo>
                <a:lnTo>
                  <a:pt x="6332" y="3154"/>
                </a:lnTo>
                <a:lnTo>
                  <a:pt x="6326" y="3267"/>
                </a:lnTo>
                <a:lnTo>
                  <a:pt x="6309" y="3376"/>
                </a:lnTo>
                <a:lnTo>
                  <a:pt x="6278" y="3482"/>
                </a:lnTo>
                <a:lnTo>
                  <a:pt x="6240" y="3584"/>
                </a:lnTo>
                <a:lnTo>
                  <a:pt x="6190" y="3678"/>
                </a:lnTo>
                <a:lnTo>
                  <a:pt x="6132" y="3766"/>
                </a:lnTo>
                <a:lnTo>
                  <a:pt x="6065" y="3848"/>
                </a:lnTo>
                <a:lnTo>
                  <a:pt x="5990" y="3925"/>
                </a:lnTo>
                <a:lnTo>
                  <a:pt x="5908" y="3990"/>
                </a:lnTo>
                <a:lnTo>
                  <a:pt x="5818" y="4050"/>
                </a:lnTo>
                <a:lnTo>
                  <a:pt x="5724" y="4100"/>
                </a:lnTo>
                <a:lnTo>
                  <a:pt x="5622" y="4138"/>
                </a:lnTo>
                <a:lnTo>
                  <a:pt x="5516" y="4167"/>
                </a:lnTo>
                <a:lnTo>
                  <a:pt x="5407" y="4186"/>
                </a:lnTo>
                <a:lnTo>
                  <a:pt x="5295" y="4192"/>
                </a:lnTo>
                <a:lnTo>
                  <a:pt x="5182" y="4186"/>
                </a:lnTo>
                <a:lnTo>
                  <a:pt x="5073" y="4167"/>
                </a:lnTo>
                <a:lnTo>
                  <a:pt x="4967" y="4138"/>
                </a:lnTo>
                <a:lnTo>
                  <a:pt x="4865" y="4100"/>
                </a:lnTo>
                <a:lnTo>
                  <a:pt x="4771" y="4050"/>
                </a:lnTo>
                <a:lnTo>
                  <a:pt x="4681" y="3990"/>
                </a:lnTo>
                <a:lnTo>
                  <a:pt x="4598" y="3925"/>
                </a:lnTo>
                <a:lnTo>
                  <a:pt x="4524" y="3848"/>
                </a:lnTo>
                <a:lnTo>
                  <a:pt x="4456" y="3766"/>
                </a:lnTo>
                <a:lnTo>
                  <a:pt x="4399" y="3678"/>
                </a:lnTo>
                <a:lnTo>
                  <a:pt x="4349" y="3584"/>
                </a:lnTo>
                <a:lnTo>
                  <a:pt x="4310" y="3482"/>
                </a:lnTo>
                <a:lnTo>
                  <a:pt x="4282" y="3376"/>
                </a:lnTo>
                <a:lnTo>
                  <a:pt x="4262" y="3267"/>
                </a:lnTo>
                <a:lnTo>
                  <a:pt x="4257" y="3154"/>
                </a:lnTo>
                <a:lnTo>
                  <a:pt x="4260" y="3063"/>
                </a:lnTo>
                <a:lnTo>
                  <a:pt x="4255" y="3046"/>
                </a:lnTo>
                <a:lnTo>
                  <a:pt x="4247" y="3025"/>
                </a:lnTo>
                <a:lnTo>
                  <a:pt x="4236" y="3000"/>
                </a:lnTo>
                <a:lnTo>
                  <a:pt x="4220" y="2975"/>
                </a:lnTo>
                <a:lnTo>
                  <a:pt x="4201" y="2950"/>
                </a:lnTo>
                <a:lnTo>
                  <a:pt x="4180" y="2927"/>
                </a:lnTo>
                <a:lnTo>
                  <a:pt x="4153" y="2908"/>
                </a:lnTo>
                <a:lnTo>
                  <a:pt x="4122" y="2894"/>
                </a:lnTo>
                <a:lnTo>
                  <a:pt x="4103" y="2891"/>
                </a:lnTo>
                <a:lnTo>
                  <a:pt x="4082" y="2885"/>
                </a:lnTo>
                <a:lnTo>
                  <a:pt x="4055" y="2881"/>
                </a:lnTo>
                <a:lnTo>
                  <a:pt x="4026" y="2879"/>
                </a:lnTo>
                <a:lnTo>
                  <a:pt x="3996" y="2881"/>
                </a:lnTo>
                <a:lnTo>
                  <a:pt x="3963" y="2887"/>
                </a:lnTo>
                <a:lnTo>
                  <a:pt x="3928" y="2898"/>
                </a:lnTo>
                <a:lnTo>
                  <a:pt x="3896" y="2917"/>
                </a:lnTo>
                <a:lnTo>
                  <a:pt x="3865" y="2942"/>
                </a:lnTo>
                <a:lnTo>
                  <a:pt x="3836" y="2977"/>
                </a:lnTo>
                <a:lnTo>
                  <a:pt x="3809" y="3021"/>
                </a:lnTo>
                <a:lnTo>
                  <a:pt x="3809" y="3021"/>
                </a:lnTo>
                <a:lnTo>
                  <a:pt x="3736" y="3142"/>
                </a:lnTo>
                <a:lnTo>
                  <a:pt x="3654" y="3259"/>
                </a:lnTo>
                <a:lnTo>
                  <a:pt x="3564" y="3369"/>
                </a:lnTo>
                <a:lnTo>
                  <a:pt x="3468" y="3472"/>
                </a:lnTo>
                <a:lnTo>
                  <a:pt x="3364" y="3568"/>
                </a:lnTo>
                <a:lnTo>
                  <a:pt x="3254" y="3656"/>
                </a:lnTo>
                <a:lnTo>
                  <a:pt x="3137" y="3739"/>
                </a:lnTo>
                <a:lnTo>
                  <a:pt x="3016" y="3812"/>
                </a:lnTo>
                <a:lnTo>
                  <a:pt x="2888" y="3877"/>
                </a:lnTo>
                <a:lnTo>
                  <a:pt x="2755" y="3933"/>
                </a:lnTo>
                <a:lnTo>
                  <a:pt x="2619" y="3979"/>
                </a:lnTo>
                <a:lnTo>
                  <a:pt x="2477" y="4015"/>
                </a:lnTo>
                <a:lnTo>
                  <a:pt x="2333" y="4042"/>
                </a:lnTo>
                <a:lnTo>
                  <a:pt x="2185" y="4060"/>
                </a:lnTo>
                <a:lnTo>
                  <a:pt x="2033" y="4065"/>
                </a:lnTo>
                <a:lnTo>
                  <a:pt x="1874" y="4058"/>
                </a:lnTo>
                <a:lnTo>
                  <a:pt x="1718" y="4040"/>
                </a:lnTo>
                <a:lnTo>
                  <a:pt x="1567" y="4012"/>
                </a:lnTo>
                <a:lnTo>
                  <a:pt x="1419" y="3969"/>
                </a:lnTo>
                <a:lnTo>
                  <a:pt x="1277" y="3919"/>
                </a:lnTo>
                <a:lnTo>
                  <a:pt x="1139" y="3858"/>
                </a:lnTo>
                <a:lnTo>
                  <a:pt x="1006" y="3787"/>
                </a:lnTo>
                <a:lnTo>
                  <a:pt x="881" y="3706"/>
                </a:lnTo>
                <a:lnTo>
                  <a:pt x="762" y="3618"/>
                </a:lnTo>
                <a:lnTo>
                  <a:pt x="649" y="3520"/>
                </a:lnTo>
                <a:lnTo>
                  <a:pt x="543" y="3417"/>
                </a:lnTo>
                <a:lnTo>
                  <a:pt x="447" y="3303"/>
                </a:lnTo>
                <a:lnTo>
                  <a:pt x="357" y="3184"/>
                </a:lnTo>
                <a:lnTo>
                  <a:pt x="278" y="3058"/>
                </a:lnTo>
                <a:lnTo>
                  <a:pt x="207" y="2925"/>
                </a:lnTo>
                <a:lnTo>
                  <a:pt x="146" y="2789"/>
                </a:lnTo>
                <a:lnTo>
                  <a:pt x="94" y="2645"/>
                </a:lnTo>
                <a:lnTo>
                  <a:pt x="54" y="2497"/>
                </a:lnTo>
                <a:lnTo>
                  <a:pt x="25" y="2345"/>
                </a:lnTo>
                <a:lnTo>
                  <a:pt x="6" y="2190"/>
                </a:lnTo>
                <a:lnTo>
                  <a:pt x="0" y="2033"/>
                </a:lnTo>
                <a:lnTo>
                  <a:pt x="6" y="1873"/>
                </a:lnTo>
                <a:lnTo>
                  <a:pt x="25" y="1718"/>
                </a:lnTo>
                <a:lnTo>
                  <a:pt x="54" y="1566"/>
                </a:lnTo>
                <a:lnTo>
                  <a:pt x="94" y="1418"/>
                </a:lnTo>
                <a:lnTo>
                  <a:pt x="146" y="1276"/>
                </a:lnTo>
                <a:lnTo>
                  <a:pt x="207" y="1138"/>
                </a:lnTo>
                <a:lnTo>
                  <a:pt x="278" y="1006"/>
                </a:lnTo>
                <a:lnTo>
                  <a:pt x="357" y="881"/>
                </a:lnTo>
                <a:lnTo>
                  <a:pt x="447" y="760"/>
                </a:lnTo>
                <a:lnTo>
                  <a:pt x="543" y="649"/>
                </a:lnTo>
                <a:lnTo>
                  <a:pt x="649" y="543"/>
                </a:lnTo>
                <a:lnTo>
                  <a:pt x="762" y="445"/>
                </a:lnTo>
                <a:lnTo>
                  <a:pt x="881" y="357"/>
                </a:lnTo>
                <a:lnTo>
                  <a:pt x="1006" y="276"/>
                </a:lnTo>
                <a:lnTo>
                  <a:pt x="1139" y="205"/>
                </a:lnTo>
                <a:lnTo>
                  <a:pt x="1277" y="146"/>
                </a:lnTo>
                <a:lnTo>
                  <a:pt x="1419" y="94"/>
                </a:lnTo>
                <a:lnTo>
                  <a:pt x="1567" y="54"/>
                </a:lnTo>
                <a:lnTo>
                  <a:pt x="1718" y="23"/>
                </a:lnTo>
                <a:lnTo>
                  <a:pt x="1874" y="6"/>
                </a:lnTo>
                <a:lnTo>
                  <a:pt x="2033" y="0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FA48B49-8155-4F19-B62D-4BD8700772FD}"/>
              </a:ext>
            </a:extLst>
          </p:cNvPr>
          <p:cNvSpPr/>
          <p:nvPr/>
        </p:nvSpPr>
        <p:spPr>
          <a:xfrm>
            <a:off x="6695179" y="370894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2ACC2FA-976E-4C8C-921D-0C230FA21169}"/>
              </a:ext>
            </a:extLst>
          </p:cNvPr>
          <p:cNvSpPr/>
          <p:nvPr/>
        </p:nvSpPr>
        <p:spPr>
          <a:xfrm>
            <a:off x="7268352" y="2885433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950B16B-181C-45D2-BAC0-6420B826CD01}"/>
              </a:ext>
            </a:extLst>
          </p:cNvPr>
          <p:cNvSpPr/>
          <p:nvPr/>
        </p:nvSpPr>
        <p:spPr>
          <a:xfrm>
            <a:off x="8223464" y="2547181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90C30AA-B9A7-4402-A413-7DD2A3DBAA35}"/>
              </a:ext>
            </a:extLst>
          </p:cNvPr>
          <p:cNvSpPr/>
          <p:nvPr/>
        </p:nvSpPr>
        <p:spPr>
          <a:xfrm>
            <a:off x="9207066" y="2858466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D72F475-FF62-4D3E-9A57-2684B8BA5A72}"/>
              </a:ext>
            </a:extLst>
          </p:cNvPr>
          <p:cNvSpPr/>
          <p:nvPr/>
        </p:nvSpPr>
        <p:spPr>
          <a:xfrm>
            <a:off x="9787654" y="3694007"/>
            <a:ext cx="541494" cy="54149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38100" dist="381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845CC88-AA19-43AC-A7C5-DD92D23B24E2}"/>
              </a:ext>
            </a:extLst>
          </p:cNvPr>
          <p:cNvSpPr/>
          <p:nvPr/>
        </p:nvSpPr>
        <p:spPr>
          <a:xfrm>
            <a:off x="7738090" y="3832507"/>
            <a:ext cx="1592611" cy="146482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outerShdw blurRad="50800" dist="762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Different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Search</a:t>
            </a: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Criteria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9DFBD3E-6177-40E6-B884-0A6B1BCA124B}"/>
              </a:ext>
            </a:extLst>
          </p:cNvPr>
          <p:cNvSpPr/>
          <p:nvPr/>
        </p:nvSpPr>
        <p:spPr>
          <a:xfrm>
            <a:off x="6374303" y="1793611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User function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FC2CFDB-1DA1-4A37-8495-1F03D7D39B27}"/>
              </a:ext>
            </a:extLst>
          </p:cNvPr>
          <p:cNvSpPr/>
          <p:nvPr/>
        </p:nvSpPr>
        <p:spPr>
          <a:xfrm>
            <a:off x="5341040" y="3322013"/>
            <a:ext cx="122413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Role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3398D72-320A-4843-91F3-1B45BE9B03A6}"/>
              </a:ext>
            </a:extLst>
          </p:cNvPr>
          <p:cNvSpPr/>
          <p:nvPr/>
        </p:nvSpPr>
        <p:spPr>
          <a:xfrm>
            <a:off x="7951744" y="1175410"/>
            <a:ext cx="1290973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Name, description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6DCB259-9DE3-4170-81C7-1F849B43640D}"/>
              </a:ext>
            </a:extLst>
          </p:cNvPr>
          <p:cNvSpPr/>
          <p:nvPr/>
        </p:nvSpPr>
        <p:spPr>
          <a:xfrm>
            <a:off x="9744041" y="1784166"/>
            <a:ext cx="122413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Id &amp; Product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BF301E-55A0-498E-AD47-ABB53D1E0F66}"/>
              </a:ext>
            </a:extLst>
          </p:cNvPr>
          <p:cNvSpPr/>
          <p:nvPr/>
        </p:nvSpPr>
        <p:spPr>
          <a:xfrm>
            <a:off x="10573010" y="3058529"/>
            <a:ext cx="1584545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By Functional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Area – Finance, Sales, Marketing, Procurement </a:t>
            </a:r>
          </a:p>
        </p:txBody>
      </p:sp>
      <p:sp>
        <p:nvSpPr>
          <p:cNvPr id="116" name="Freeform 6">
            <a:extLst>
              <a:ext uri="{FF2B5EF4-FFF2-40B4-BE49-F238E27FC236}">
                <a16:creationId xmlns:a16="http://schemas.microsoft.com/office/drawing/2014/main" id="{F0156110-085A-4C17-95F4-DA433076A2E8}"/>
              </a:ext>
            </a:extLst>
          </p:cNvPr>
          <p:cNvSpPr>
            <a:spLocks noEditPoints="1"/>
          </p:cNvSpPr>
          <p:nvPr/>
        </p:nvSpPr>
        <p:spPr bwMode="auto">
          <a:xfrm>
            <a:off x="6822601" y="3836451"/>
            <a:ext cx="286650" cy="286474"/>
          </a:xfrm>
          <a:custGeom>
            <a:avLst/>
            <a:gdLst>
              <a:gd name="T0" fmla="*/ 4428 w 6560"/>
              <a:gd name="T1" fmla="*/ 5803 h 6556"/>
              <a:gd name="T2" fmla="*/ 5202 w 6560"/>
              <a:gd name="T3" fmla="*/ 5382 h 6556"/>
              <a:gd name="T4" fmla="*/ 1624 w 6560"/>
              <a:gd name="T5" fmla="*/ 5075 h 6556"/>
              <a:gd name="T6" fmla="*/ 1759 w 6560"/>
              <a:gd name="T7" fmla="*/ 5689 h 6556"/>
              <a:gd name="T8" fmla="*/ 1923 w 6560"/>
              <a:gd name="T9" fmla="*/ 5422 h 6556"/>
              <a:gd name="T10" fmla="*/ 3662 w 6560"/>
              <a:gd name="T11" fmla="*/ 6004 h 6556"/>
              <a:gd name="T12" fmla="*/ 4133 w 6560"/>
              <a:gd name="T13" fmla="*/ 5464 h 6556"/>
              <a:gd name="T14" fmla="*/ 4214 w 6560"/>
              <a:gd name="T15" fmla="*/ 4862 h 6556"/>
              <a:gd name="T16" fmla="*/ 2699 w 6560"/>
              <a:gd name="T17" fmla="*/ 4808 h 6556"/>
              <a:gd name="T18" fmla="*/ 2328 w 6560"/>
              <a:gd name="T19" fmla="*/ 5274 h 6556"/>
              <a:gd name="T20" fmla="*/ 2742 w 6560"/>
              <a:gd name="T21" fmla="*/ 5880 h 6556"/>
              <a:gd name="T22" fmla="*/ 1941 w 6560"/>
              <a:gd name="T23" fmla="*/ 3700 h 6556"/>
              <a:gd name="T24" fmla="*/ 2651 w 6560"/>
              <a:gd name="T25" fmla="*/ 4383 h 6556"/>
              <a:gd name="T26" fmla="*/ 485 w 6560"/>
              <a:gd name="T27" fmla="*/ 3841 h 6556"/>
              <a:gd name="T28" fmla="*/ 959 w 6560"/>
              <a:gd name="T29" fmla="*/ 4933 h 6556"/>
              <a:gd name="T30" fmla="*/ 1564 w 6560"/>
              <a:gd name="T31" fmla="*/ 4178 h 6556"/>
              <a:gd name="T32" fmla="*/ 5026 w 6560"/>
              <a:gd name="T33" fmla="*/ 3953 h 6556"/>
              <a:gd name="T34" fmla="*/ 5475 w 6560"/>
              <a:gd name="T35" fmla="*/ 4860 h 6556"/>
              <a:gd name="T36" fmla="*/ 6035 w 6560"/>
              <a:gd name="T37" fmla="*/ 4011 h 6556"/>
              <a:gd name="T38" fmla="*/ 3704 w 6560"/>
              <a:gd name="T39" fmla="*/ 4363 h 6556"/>
              <a:gd name="T40" fmla="*/ 4601 w 6560"/>
              <a:gd name="T41" fmla="*/ 3903 h 6556"/>
              <a:gd name="T42" fmla="*/ 3909 w 6560"/>
              <a:gd name="T43" fmla="*/ 2173 h 6556"/>
              <a:gd name="T44" fmla="*/ 4575 w 6560"/>
              <a:gd name="T45" fmla="*/ 2452 h 6556"/>
              <a:gd name="T46" fmla="*/ 1941 w 6560"/>
              <a:gd name="T47" fmla="*/ 2856 h 6556"/>
              <a:gd name="T48" fmla="*/ 2250 w 6560"/>
              <a:gd name="T49" fmla="*/ 2111 h 6556"/>
              <a:gd name="T50" fmla="*/ 4913 w 6560"/>
              <a:gd name="T51" fmla="*/ 1947 h 6556"/>
              <a:gd name="T52" fmla="*/ 6105 w 6560"/>
              <a:gd name="T53" fmla="*/ 2888 h 6556"/>
              <a:gd name="T54" fmla="*/ 5694 w 6560"/>
              <a:gd name="T55" fmla="*/ 1764 h 6556"/>
              <a:gd name="T56" fmla="*/ 572 w 6560"/>
              <a:gd name="T57" fmla="*/ 2378 h 6556"/>
              <a:gd name="T58" fmla="*/ 1534 w 6560"/>
              <a:gd name="T59" fmla="*/ 2603 h 6556"/>
              <a:gd name="T60" fmla="*/ 1085 w 6560"/>
              <a:gd name="T61" fmla="*/ 1696 h 6556"/>
              <a:gd name="T62" fmla="*/ 4695 w 6560"/>
              <a:gd name="T63" fmla="*/ 1268 h 6556"/>
              <a:gd name="T64" fmla="*/ 5202 w 6560"/>
              <a:gd name="T65" fmla="*/ 1174 h 6556"/>
              <a:gd name="T66" fmla="*/ 2214 w 6560"/>
              <a:gd name="T67" fmla="*/ 634 h 6556"/>
              <a:gd name="T68" fmla="*/ 1237 w 6560"/>
              <a:gd name="T69" fmla="*/ 1292 h 6556"/>
              <a:gd name="T70" fmla="*/ 1923 w 6560"/>
              <a:gd name="T71" fmla="*/ 1134 h 6556"/>
              <a:gd name="T72" fmla="*/ 3680 w 6560"/>
              <a:gd name="T73" fmla="*/ 1766 h 6556"/>
              <a:gd name="T74" fmla="*/ 4276 w 6560"/>
              <a:gd name="T75" fmla="*/ 1377 h 6556"/>
              <a:gd name="T76" fmla="*/ 3887 w 6560"/>
              <a:gd name="T77" fmla="*/ 747 h 6556"/>
              <a:gd name="T78" fmla="*/ 2980 w 6560"/>
              <a:gd name="T79" fmla="*/ 504 h 6556"/>
              <a:gd name="T80" fmla="*/ 2481 w 6560"/>
              <a:gd name="T81" fmla="*/ 1001 h 6556"/>
              <a:gd name="T82" fmla="*/ 2174 w 6560"/>
              <a:gd name="T83" fmla="*/ 1656 h 6556"/>
              <a:gd name="T84" fmla="*/ 3279 w 6560"/>
              <a:gd name="T85" fmla="*/ 0 h 6556"/>
              <a:gd name="T86" fmla="*/ 4599 w 6560"/>
              <a:gd name="T87" fmla="*/ 277 h 6556"/>
              <a:gd name="T88" fmla="*/ 5662 w 6560"/>
              <a:gd name="T89" fmla="*/ 1029 h 6556"/>
              <a:gd name="T90" fmla="*/ 6355 w 6560"/>
              <a:gd name="T91" fmla="*/ 2135 h 6556"/>
              <a:gd name="T92" fmla="*/ 6554 w 6560"/>
              <a:gd name="T93" fmla="*/ 3478 h 6556"/>
              <a:gd name="T94" fmla="*/ 6201 w 6560"/>
              <a:gd name="T95" fmla="*/ 4766 h 6556"/>
              <a:gd name="T96" fmla="*/ 5391 w 6560"/>
              <a:gd name="T97" fmla="*/ 5785 h 6556"/>
              <a:gd name="T98" fmla="*/ 4242 w 6560"/>
              <a:gd name="T99" fmla="*/ 6413 h 6556"/>
              <a:gd name="T100" fmla="*/ 2884 w 6560"/>
              <a:gd name="T101" fmla="*/ 6532 h 6556"/>
              <a:gd name="T102" fmla="*/ 1626 w 6560"/>
              <a:gd name="T103" fmla="*/ 6108 h 6556"/>
              <a:gd name="T104" fmla="*/ 656 w 6560"/>
              <a:gd name="T105" fmla="*/ 5242 h 6556"/>
              <a:gd name="T106" fmla="*/ 94 w 6560"/>
              <a:gd name="T107" fmla="*/ 4056 h 6556"/>
              <a:gd name="T108" fmla="*/ 54 w 6560"/>
              <a:gd name="T109" fmla="*/ 2689 h 6556"/>
              <a:gd name="T110" fmla="*/ 549 w 6560"/>
              <a:gd name="T111" fmla="*/ 1467 h 6556"/>
              <a:gd name="T112" fmla="*/ 1466 w 6560"/>
              <a:gd name="T113" fmla="*/ 548 h 6556"/>
              <a:gd name="T114" fmla="*/ 2691 w 6560"/>
              <a:gd name="T115" fmla="*/ 54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60" h="6556">
                <a:moveTo>
                  <a:pt x="4795" y="5021"/>
                </a:moveTo>
                <a:lnTo>
                  <a:pt x="4749" y="5155"/>
                </a:lnTo>
                <a:lnTo>
                  <a:pt x="4695" y="5288"/>
                </a:lnTo>
                <a:lnTo>
                  <a:pt x="4637" y="5422"/>
                </a:lnTo>
                <a:lnTo>
                  <a:pt x="4573" y="5553"/>
                </a:lnTo>
                <a:lnTo>
                  <a:pt x="4504" y="5679"/>
                </a:lnTo>
                <a:lnTo>
                  <a:pt x="4428" y="5803"/>
                </a:lnTo>
                <a:lnTo>
                  <a:pt x="4346" y="5922"/>
                </a:lnTo>
                <a:lnTo>
                  <a:pt x="4502" y="5852"/>
                </a:lnTo>
                <a:lnTo>
                  <a:pt x="4653" y="5775"/>
                </a:lnTo>
                <a:lnTo>
                  <a:pt x="4799" y="5689"/>
                </a:lnTo>
                <a:lnTo>
                  <a:pt x="4940" y="5595"/>
                </a:lnTo>
                <a:lnTo>
                  <a:pt x="5074" y="5492"/>
                </a:lnTo>
                <a:lnTo>
                  <a:pt x="5202" y="5382"/>
                </a:lnTo>
                <a:lnTo>
                  <a:pt x="5321" y="5264"/>
                </a:lnTo>
                <a:lnTo>
                  <a:pt x="5200" y="5197"/>
                </a:lnTo>
                <a:lnTo>
                  <a:pt x="5072" y="5133"/>
                </a:lnTo>
                <a:lnTo>
                  <a:pt x="4936" y="5075"/>
                </a:lnTo>
                <a:lnTo>
                  <a:pt x="4795" y="5021"/>
                </a:lnTo>
                <a:close/>
                <a:moveTo>
                  <a:pt x="1763" y="5021"/>
                </a:moveTo>
                <a:lnTo>
                  <a:pt x="1624" y="5075"/>
                </a:lnTo>
                <a:lnTo>
                  <a:pt x="1488" y="5133"/>
                </a:lnTo>
                <a:lnTo>
                  <a:pt x="1360" y="5197"/>
                </a:lnTo>
                <a:lnTo>
                  <a:pt x="1237" y="5264"/>
                </a:lnTo>
                <a:lnTo>
                  <a:pt x="1358" y="5382"/>
                </a:lnTo>
                <a:lnTo>
                  <a:pt x="1486" y="5492"/>
                </a:lnTo>
                <a:lnTo>
                  <a:pt x="1620" y="5595"/>
                </a:lnTo>
                <a:lnTo>
                  <a:pt x="1759" y="5689"/>
                </a:lnTo>
                <a:lnTo>
                  <a:pt x="1907" y="5775"/>
                </a:lnTo>
                <a:lnTo>
                  <a:pt x="2056" y="5852"/>
                </a:lnTo>
                <a:lnTo>
                  <a:pt x="2214" y="5922"/>
                </a:lnTo>
                <a:lnTo>
                  <a:pt x="2132" y="5803"/>
                </a:lnTo>
                <a:lnTo>
                  <a:pt x="2056" y="5679"/>
                </a:lnTo>
                <a:lnTo>
                  <a:pt x="1987" y="5553"/>
                </a:lnTo>
                <a:lnTo>
                  <a:pt x="1923" y="5422"/>
                </a:lnTo>
                <a:lnTo>
                  <a:pt x="1865" y="5288"/>
                </a:lnTo>
                <a:lnTo>
                  <a:pt x="1811" y="5155"/>
                </a:lnTo>
                <a:lnTo>
                  <a:pt x="1763" y="5021"/>
                </a:lnTo>
                <a:close/>
                <a:moveTo>
                  <a:pt x="3494" y="4780"/>
                </a:moveTo>
                <a:lnTo>
                  <a:pt x="3494" y="6090"/>
                </a:lnTo>
                <a:lnTo>
                  <a:pt x="3580" y="6052"/>
                </a:lnTo>
                <a:lnTo>
                  <a:pt x="3662" y="6004"/>
                </a:lnTo>
                <a:lnTo>
                  <a:pt x="3742" y="5946"/>
                </a:lnTo>
                <a:lnTo>
                  <a:pt x="3816" y="5880"/>
                </a:lnTo>
                <a:lnTo>
                  <a:pt x="3887" y="5809"/>
                </a:lnTo>
                <a:lnTo>
                  <a:pt x="3955" y="5729"/>
                </a:lnTo>
                <a:lnTo>
                  <a:pt x="4019" y="5645"/>
                </a:lnTo>
                <a:lnTo>
                  <a:pt x="4077" y="5555"/>
                </a:lnTo>
                <a:lnTo>
                  <a:pt x="4133" y="5464"/>
                </a:lnTo>
                <a:lnTo>
                  <a:pt x="4185" y="5370"/>
                </a:lnTo>
                <a:lnTo>
                  <a:pt x="4232" y="5274"/>
                </a:lnTo>
                <a:lnTo>
                  <a:pt x="4276" y="5179"/>
                </a:lnTo>
                <a:lnTo>
                  <a:pt x="4316" y="5085"/>
                </a:lnTo>
                <a:lnTo>
                  <a:pt x="4354" y="4991"/>
                </a:lnTo>
                <a:lnTo>
                  <a:pt x="4386" y="4900"/>
                </a:lnTo>
                <a:lnTo>
                  <a:pt x="4214" y="4862"/>
                </a:lnTo>
                <a:lnTo>
                  <a:pt x="4041" y="4832"/>
                </a:lnTo>
                <a:lnTo>
                  <a:pt x="3861" y="4808"/>
                </a:lnTo>
                <a:lnTo>
                  <a:pt x="3680" y="4790"/>
                </a:lnTo>
                <a:lnTo>
                  <a:pt x="3494" y="4780"/>
                </a:lnTo>
                <a:close/>
                <a:moveTo>
                  <a:pt x="3066" y="4780"/>
                </a:moveTo>
                <a:lnTo>
                  <a:pt x="2880" y="4790"/>
                </a:lnTo>
                <a:lnTo>
                  <a:pt x="2699" y="4808"/>
                </a:lnTo>
                <a:lnTo>
                  <a:pt x="2519" y="4832"/>
                </a:lnTo>
                <a:lnTo>
                  <a:pt x="2344" y="4862"/>
                </a:lnTo>
                <a:lnTo>
                  <a:pt x="2174" y="4900"/>
                </a:lnTo>
                <a:lnTo>
                  <a:pt x="2206" y="4991"/>
                </a:lnTo>
                <a:lnTo>
                  <a:pt x="2242" y="5085"/>
                </a:lnTo>
                <a:lnTo>
                  <a:pt x="2284" y="5179"/>
                </a:lnTo>
                <a:lnTo>
                  <a:pt x="2328" y="5274"/>
                </a:lnTo>
                <a:lnTo>
                  <a:pt x="2375" y="5370"/>
                </a:lnTo>
                <a:lnTo>
                  <a:pt x="2427" y="5464"/>
                </a:lnTo>
                <a:lnTo>
                  <a:pt x="2481" y="5557"/>
                </a:lnTo>
                <a:lnTo>
                  <a:pt x="2541" y="5645"/>
                </a:lnTo>
                <a:lnTo>
                  <a:pt x="2605" y="5729"/>
                </a:lnTo>
                <a:lnTo>
                  <a:pt x="2673" y="5809"/>
                </a:lnTo>
                <a:lnTo>
                  <a:pt x="2742" y="5880"/>
                </a:lnTo>
                <a:lnTo>
                  <a:pt x="2818" y="5946"/>
                </a:lnTo>
                <a:lnTo>
                  <a:pt x="2896" y="6004"/>
                </a:lnTo>
                <a:lnTo>
                  <a:pt x="2980" y="6052"/>
                </a:lnTo>
                <a:lnTo>
                  <a:pt x="3066" y="6090"/>
                </a:lnTo>
                <a:lnTo>
                  <a:pt x="3066" y="4780"/>
                </a:lnTo>
                <a:close/>
                <a:moveTo>
                  <a:pt x="1929" y="3492"/>
                </a:moveTo>
                <a:lnTo>
                  <a:pt x="1941" y="3700"/>
                </a:lnTo>
                <a:lnTo>
                  <a:pt x="1959" y="3903"/>
                </a:lnTo>
                <a:lnTo>
                  <a:pt x="1985" y="4104"/>
                </a:lnTo>
                <a:lnTo>
                  <a:pt x="2018" y="4300"/>
                </a:lnTo>
                <a:lnTo>
                  <a:pt x="2058" y="4489"/>
                </a:lnTo>
                <a:lnTo>
                  <a:pt x="2250" y="4445"/>
                </a:lnTo>
                <a:lnTo>
                  <a:pt x="2449" y="4411"/>
                </a:lnTo>
                <a:lnTo>
                  <a:pt x="2651" y="4383"/>
                </a:lnTo>
                <a:lnTo>
                  <a:pt x="2856" y="4363"/>
                </a:lnTo>
                <a:lnTo>
                  <a:pt x="3066" y="4351"/>
                </a:lnTo>
                <a:lnTo>
                  <a:pt x="3066" y="3492"/>
                </a:lnTo>
                <a:lnTo>
                  <a:pt x="1929" y="3492"/>
                </a:lnTo>
                <a:close/>
                <a:moveTo>
                  <a:pt x="435" y="3492"/>
                </a:moveTo>
                <a:lnTo>
                  <a:pt x="455" y="3668"/>
                </a:lnTo>
                <a:lnTo>
                  <a:pt x="485" y="3841"/>
                </a:lnTo>
                <a:lnTo>
                  <a:pt x="525" y="4013"/>
                </a:lnTo>
                <a:lnTo>
                  <a:pt x="572" y="4178"/>
                </a:lnTo>
                <a:lnTo>
                  <a:pt x="632" y="4339"/>
                </a:lnTo>
                <a:lnTo>
                  <a:pt x="702" y="4495"/>
                </a:lnTo>
                <a:lnTo>
                  <a:pt x="778" y="4646"/>
                </a:lnTo>
                <a:lnTo>
                  <a:pt x="866" y="4794"/>
                </a:lnTo>
                <a:lnTo>
                  <a:pt x="959" y="4933"/>
                </a:lnTo>
                <a:lnTo>
                  <a:pt x="1085" y="4860"/>
                </a:lnTo>
                <a:lnTo>
                  <a:pt x="1217" y="4790"/>
                </a:lnTo>
                <a:lnTo>
                  <a:pt x="1356" y="4724"/>
                </a:lnTo>
                <a:lnTo>
                  <a:pt x="1498" y="4664"/>
                </a:lnTo>
                <a:lnTo>
                  <a:pt x="1647" y="4609"/>
                </a:lnTo>
                <a:lnTo>
                  <a:pt x="1602" y="4397"/>
                </a:lnTo>
                <a:lnTo>
                  <a:pt x="1564" y="4178"/>
                </a:lnTo>
                <a:lnTo>
                  <a:pt x="1534" y="3953"/>
                </a:lnTo>
                <a:lnTo>
                  <a:pt x="1514" y="3724"/>
                </a:lnTo>
                <a:lnTo>
                  <a:pt x="1502" y="3492"/>
                </a:lnTo>
                <a:lnTo>
                  <a:pt x="435" y="3492"/>
                </a:lnTo>
                <a:close/>
                <a:moveTo>
                  <a:pt x="5058" y="3490"/>
                </a:moveTo>
                <a:lnTo>
                  <a:pt x="5046" y="3724"/>
                </a:lnTo>
                <a:lnTo>
                  <a:pt x="5026" y="3953"/>
                </a:lnTo>
                <a:lnTo>
                  <a:pt x="4996" y="4176"/>
                </a:lnTo>
                <a:lnTo>
                  <a:pt x="4958" y="4395"/>
                </a:lnTo>
                <a:lnTo>
                  <a:pt x="4913" y="4609"/>
                </a:lnTo>
                <a:lnTo>
                  <a:pt x="5060" y="4664"/>
                </a:lnTo>
                <a:lnTo>
                  <a:pt x="5204" y="4724"/>
                </a:lnTo>
                <a:lnTo>
                  <a:pt x="5341" y="4790"/>
                </a:lnTo>
                <a:lnTo>
                  <a:pt x="5475" y="4860"/>
                </a:lnTo>
                <a:lnTo>
                  <a:pt x="5601" y="4933"/>
                </a:lnTo>
                <a:lnTo>
                  <a:pt x="5694" y="4794"/>
                </a:lnTo>
                <a:lnTo>
                  <a:pt x="5780" y="4646"/>
                </a:lnTo>
                <a:lnTo>
                  <a:pt x="5858" y="4495"/>
                </a:lnTo>
                <a:lnTo>
                  <a:pt x="5928" y="4337"/>
                </a:lnTo>
                <a:lnTo>
                  <a:pt x="5986" y="4176"/>
                </a:lnTo>
                <a:lnTo>
                  <a:pt x="6035" y="4011"/>
                </a:lnTo>
                <a:lnTo>
                  <a:pt x="6075" y="3841"/>
                </a:lnTo>
                <a:lnTo>
                  <a:pt x="6105" y="3668"/>
                </a:lnTo>
                <a:lnTo>
                  <a:pt x="6123" y="3490"/>
                </a:lnTo>
                <a:lnTo>
                  <a:pt x="5058" y="3490"/>
                </a:lnTo>
                <a:close/>
                <a:moveTo>
                  <a:pt x="3494" y="3490"/>
                </a:moveTo>
                <a:lnTo>
                  <a:pt x="3494" y="4351"/>
                </a:lnTo>
                <a:lnTo>
                  <a:pt x="3704" y="4363"/>
                </a:lnTo>
                <a:lnTo>
                  <a:pt x="3909" y="4383"/>
                </a:lnTo>
                <a:lnTo>
                  <a:pt x="4111" y="4411"/>
                </a:lnTo>
                <a:lnTo>
                  <a:pt x="4308" y="4445"/>
                </a:lnTo>
                <a:lnTo>
                  <a:pt x="4502" y="4489"/>
                </a:lnTo>
                <a:lnTo>
                  <a:pt x="4542" y="4300"/>
                </a:lnTo>
                <a:lnTo>
                  <a:pt x="4575" y="4104"/>
                </a:lnTo>
                <a:lnTo>
                  <a:pt x="4601" y="3903"/>
                </a:lnTo>
                <a:lnTo>
                  <a:pt x="4619" y="3698"/>
                </a:lnTo>
                <a:lnTo>
                  <a:pt x="4631" y="3490"/>
                </a:lnTo>
                <a:lnTo>
                  <a:pt x="3494" y="3490"/>
                </a:lnTo>
                <a:close/>
                <a:moveTo>
                  <a:pt x="4502" y="2067"/>
                </a:moveTo>
                <a:lnTo>
                  <a:pt x="4308" y="2111"/>
                </a:lnTo>
                <a:lnTo>
                  <a:pt x="4111" y="2145"/>
                </a:lnTo>
                <a:lnTo>
                  <a:pt x="3909" y="2173"/>
                </a:lnTo>
                <a:lnTo>
                  <a:pt x="3704" y="2193"/>
                </a:lnTo>
                <a:lnTo>
                  <a:pt x="3494" y="2205"/>
                </a:lnTo>
                <a:lnTo>
                  <a:pt x="3494" y="3064"/>
                </a:lnTo>
                <a:lnTo>
                  <a:pt x="4631" y="3064"/>
                </a:lnTo>
                <a:lnTo>
                  <a:pt x="4619" y="2856"/>
                </a:lnTo>
                <a:lnTo>
                  <a:pt x="4601" y="2653"/>
                </a:lnTo>
                <a:lnTo>
                  <a:pt x="4575" y="2452"/>
                </a:lnTo>
                <a:lnTo>
                  <a:pt x="4542" y="2258"/>
                </a:lnTo>
                <a:lnTo>
                  <a:pt x="4502" y="2067"/>
                </a:lnTo>
                <a:close/>
                <a:moveTo>
                  <a:pt x="2058" y="2067"/>
                </a:moveTo>
                <a:lnTo>
                  <a:pt x="2018" y="2258"/>
                </a:lnTo>
                <a:lnTo>
                  <a:pt x="1985" y="2452"/>
                </a:lnTo>
                <a:lnTo>
                  <a:pt x="1959" y="2653"/>
                </a:lnTo>
                <a:lnTo>
                  <a:pt x="1941" y="2856"/>
                </a:lnTo>
                <a:lnTo>
                  <a:pt x="1929" y="3064"/>
                </a:lnTo>
                <a:lnTo>
                  <a:pt x="3066" y="3064"/>
                </a:lnTo>
                <a:lnTo>
                  <a:pt x="3066" y="2205"/>
                </a:lnTo>
                <a:lnTo>
                  <a:pt x="2856" y="2193"/>
                </a:lnTo>
                <a:lnTo>
                  <a:pt x="2651" y="2173"/>
                </a:lnTo>
                <a:lnTo>
                  <a:pt x="2449" y="2145"/>
                </a:lnTo>
                <a:lnTo>
                  <a:pt x="2250" y="2111"/>
                </a:lnTo>
                <a:lnTo>
                  <a:pt x="2058" y="2067"/>
                </a:lnTo>
                <a:close/>
                <a:moveTo>
                  <a:pt x="5601" y="1623"/>
                </a:moveTo>
                <a:lnTo>
                  <a:pt x="5475" y="1696"/>
                </a:lnTo>
                <a:lnTo>
                  <a:pt x="5341" y="1766"/>
                </a:lnTo>
                <a:lnTo>
                  <a:pt x="5204" y="1832"/>
                </a:lnTo>
                <a:lnTo>
                  <a:pt x="5060" y="1892"/>
                </a:lnTo>
                <a:lnTo>
                  <a:pt x="4913" y="1947"/>
                </a:lnTo>
                <a:lnTo>
                  <a:pt x="4958" y="2161"/>
                </a:lnTo>
                <a:lnTo>
                  <a:pt x="4996" y="2380"/>
                </a:lnTo>
                <a:lnTo>
                  <a:pt x="5026" y="2603"/>
                </a:lnTo>
                <a:lnTo>
                  <a:pt x="5046" y="2833"/>
                </a:lnTo>
                <a:lnTo>
                  <a:pt x="5058" y="3064"/>
                </a:lnTo>
                <a:lnTo>
                  <a:pt x="6123" y="3064"/>
                </a:lnTo>
                <a:lnTo>
                  <a:pt x="6105" y="2888"/>
                </a:lnTo>
                <a:lnTo>
                  <a:pt x="6075" y="2715"/>
                </a:lnTo>
                <a:lnTo>
                  <a:pt x="6035" y="2545"/>
                </a:lnTo>
                <a:lnTo>
                  <a:pt x="5986" y="2378"/>
                </a:lnTo>
                <a:lnTo>
                  <a:pt x="5928" y="2217"/>
                </a:lnTo>
                <a:lnTo>
                  <a:pt x="5858" y="2061"/>
                </a:lnTo>
                <a:lnTo>
                  <a:pt x="5780" y="1910"/>
                </a:lnTo>
                <a:lnTo>
                  <a:pt x="5694" y="1764"/>
                </a:lnTo>
                <a:lnTo>
                  <a:pt x="5601" y="1623"/>
                </a:lnTo>
                <a:close/>
                <a:moveTo>
                  <a:pt x="959" y="1623"/>
                </a:moveTo>
                <a:lnTo>
                  <a:pt x="866" y="1764"/>
                </a:lnTo>
                <a:lnTo>
                  <a:pt x="778" y="1910"/>
                </a:lnTo>
                <a:lnTo>
                  <a:pt x="702" y="2061"/>
                </a:lnTo>
                <a:lnTo>
                  <a:pt x="632" y="2217"/>
                </a:lnTo>
                <a:lnTo>
                  <a:pt x="572" y="2378"/>
                </a:lnTo>
                <a:lnTo>
                  <a:pt x="525" y="2545"/>
                </a:lnTo>
                <a:lnTo>
                  <a:pt x="485" y="2715"/>
                </a:lnTo>
                <a:lnTo>
                  <a:pt x="455" y="2888"/>
                </a:lnTo>
                <a:lnTo>
                  <a:pt x="435" y="3064"/>
                </a:lnTo>
                <a:lnTo>
                  <a:pt x="1502" y="3064"/>
                </a:lnTo>
                <a:lnTo>
                  <a:pt x="1514" y="2833"/>
                </a:lnTo>
                <a:lnTo>
                  <a:pt x="1534" y="2603"/>
                </a:lnTo>
                <a:lnTo>
                  <a:pt x="1564" y="2378"/>
                </a:lnTo>
                <a:lnTo>
                  <a:pt x="1602" y="2161"/>
                </a:lnTo>
                <a:lnTo>
                  <a:pt x="1647" y="1947"/>
                </a:lnTo>
                <a:lnTo>
                  <a:pt x="1498" y="1892"/>
                </a:lnTo>
                <a:lnTo>
                  <a:pt x="1356" y="1832"/>
                </a:lnTo>
                <a:lnTo>
                  <a:pt x="1217" y="1766"/>
                </a:lnTo>
                <a:lnTo>
                  <a:pt x="1085" y="1696"/>
                </a:lnTo>
                <a:lnTo>
                  <a:pt x="959" y="1623"/>
                </a:lnTo>
                <a:close/>
                <a:moveTo>
                  <a:pt x="4346" y="634"/>
                </a:moveTo>
                <a:lnTo>
                  <a:pt x="4428" y="753"/>
                </a:lnTo>
                <a:lnTo>
                  <a:pt x="4504" y="877"/>
                </a:lnTo>
                <a:lnTo>
                  <a:pt x="4573" y="1005"/>
                </a:lnTo>
                <a:lnTo>
                  <a:pt x="4637" y="1134"/>
                </a:lnTo>
                <a:lnTo>
                  <a:pt x="4695" y="1268"/>
                </a:lnTo>
                <a:lnTo>
                  <a:pt x="4749" y="1401"/>
                </a:lnTo>
                <a:lnTo>
                  <a:pt x="4795" y="1535"/>
                </a:lnTo>
                <a:lnTo>
                  <a:pt x="4936" y="1481"/>
                </a:lnTo>
                <a:lnTo>
                  <a:pt x="5072" y="1423"/>
                </a:lnTo>
                <a:lnTo>
                  <a:pt x="5200" y="1359"/>
                </a:lnTo>
                <a:lnTo>
                  <a:pt x="5321" y="1292"/>
                </a:lnTo>
                <a:lnTo>
                  <a:pt x="5202" y="1174"/>
                </a:lnTo>
                <a:lnTo>
                  <a:pt x="5074" y="1064"/>
                </a:lnTo>
                <a:lnTo>
                  <a:pt x="4940" y="963"/>
                </a:lnTo>
                <a:lnTo>
                  <a:pt x="4799" y="867"/>
                </a:lnTo>
                <a:lnTo>
                  <a:pt x="4653" y="781"/>
                </a:lnTo>
                <a:lnTo>
                  <a:pt x="4502" y="704"/>
                </a:lnTo>
                <a:lnTo>
                  <a:pt x="4346" y="634"/>
                </a:lnTo>
                <a:close/>
                <a:moveTo>
                  <a:pt x="2214" y="634"/>
                </a:moveTo>
                <a:lnTo>
                  <a:pt x="2056" y="704"/>
                </a:lnTo>
                <a:lnTo>
                  <a:pt x="1907" y="781"/>
                </a:lnTo>
                <a:lnTo>
                  <a:pt x="1759" y="867"/>
                </a:lnTo>
                <a:lnTo>
                  <a:pt x="1620" y="963"/>
                </a:lnTo>
                <a:lnTo>
                  <a:pt x="1486" y="1064"/>
                </a:lnTo>
                <a:lnTo>
                  <a:pt x="1358" y="1174"/>
                </a:lnTo>
                <a:lnTo>
                  <a:pt x="1237" y="1292"/>
                </a:lnTo>
                <a:lnTo>
                  <a:pt x="1360" y="1359"/>
                </a:lnTo>
                <a:lnTo>
                  <a:pt x="1488" y="1423"/>
                </a:lnTo>
                <a:lnTo>
                  <a:pt x="1624" y="1481"/>
                </a:lnTo>
                <a:lnTo>
                  <a:pt x="1763" y="1535"/>
                </a:lnTo>
                <a:lnTo>
                  <a:pt x="1811" y="1401"/>
                </a:lnTo>
                <a:lnTo>
                  <a:pt x="1865" y="1268"/>
                </a:lnTo>
                <a:lnTo>
                  <a:pt x="1923" y="1134"/>
                </a:lnTo>
                <a:lnTo>
                  <a:pt x="1987" y="1005"/>
                </a:lnTo>
                <a:lnTo>
                  <a:pt x="2056" y="877"/>
                </a:lnTo>
                <a:lnTo>
                  <a:pt x="2132" y="753"/>
                </a:lnTo>
                <a:lnTo>
                  <a:pt x="2214" y="634"/>
                </a:lnTo>
                <a:close/>
                <a:moveTo>
                  <a:pt x="3494" y="468"/>
                </a:moveTo>
                <a:lnTo>
                  <a:pt x="3494" y="1778"/>
                </a:lnTo>
                <a:lnTo>
                  <a:pt x="3680" y="1766"/>
                </a:lnTo>
                <a:lnTo>
                  <a:pt x="3861" y="1748"/>
                </a:lnTo>
                <a:lnTo>
                  <a:pt x="4041" y="1724"/>
                </a:lnTo>
                <a:lnTo>
                  <a:pt x="4214" y="1694"/>
                </a:lnTo>
                <a:lnTo>
                  <a:pt x="4386" y="1656"/>
                </a:lnTo>
                <a:lnTo>
                  <a:pt x="4354" y="1567"/>
                </a:lnTo>
                <a:lnTo>
                  <a:pt x="4316" y="1473"/>
                </a:lnTo>
                <a:lnTo>
                  <a:pt x="4276" y="1377"/>
                </a:lnTo>
                <a:lnTo>
                  <a:pt x="4232" y="1282"/>
                </a:lnTo>
                <a:lnTo>
                  <a:pt x="4185" y="1186"/>
                </a:lnTo>
                <a:lnTo>
                  <a:pt x="4133" y="1092"/>
                </a:lnTo>
                <a:lnTo>
                  <a:pt x="4077" y="1001"/>
                </a:lnTo>
                <a:lnTo>
                  <a:pt x="4017" y="911"/>
                </a:lnTo>
                <a:lnTo>
                  <a:pt x="3955" y="827"/>
                </a:lnTo>
                <a:lnTo>
                  <a:pt x="3887" y="747"/>
                </a:lnTo>
                <a:lnTo>
                  <a:pt x="3816" y="676"/>
                </a:lnTo>
                <a:lnTo>
                  <a:pt x="3742" y="610"/>
                </a:lnTo>
                <a:lnTo>
                  <a:pt x="3662" y="554"/>
                </a:lnTo>
                <a:lnTo>
                  <a:pt x="3580" y="504"/>
                </a:lnTo>
                <a:lnTo>
                  <a:pt x="3494" y="468"/>
                </a:lnTo>
                <a:close/>
                <a:moveTo>
                  <a:pt x="3066" y="468"/>
                </a:moveTo>
                <a:lnTo>
                  <a:pt x="2980" y="504"/>
                </a:lnTo>
                <a:lnTo>
                  <a:pt x="2896" y="554"/>
                </a:lnTo>
                <a:lnTo>
                  <a:pt x="2818" y="610"/>
                </a:lnTo>
                <a:lnTo>
                  <a:pt x="2742" y="676"/>
                </a:lnTo>
                <a:lnTo>
                  <a:pt x="2673" y="749"/>
                </a:lnTo>
                <a:lnTo>
                  <a:pt x="2605" y="827"/>
                </a:lnTo>
                <a:lnTo>
                  <a:pt x="2541" y="911"/>
                </a:lnTo>
                <a:lnTo>
                  <a:pt x="2481" y="1001"/>
                </a:lnTo>
                <a:lnTo>
                  <a:pt x="2427" y="1092"/>
                </a:lnTo>
                <a:lnTo>
                  <a:pt x="2375" y="1186"/>
                </a:lnTo>
                <a:lnTo>
                  <a:pt x="2328" y="1282"/>
                </a:lnTo>
                <a:lnTo>
                  <a:pt x="2284" y="1377"/>
                </a:lnTo>
                <a:lnTo>
                  <a:pt x="2242" y="1473"/>
                </a:lnTo>
                <a:lnTo>
                  <a:pt x="2206" y="1567"/>
                </a:lnTo>
                <a:lnTo>
                  <a:pt x="2174" y="1656"/>
                </a:lnTo>
                <a:lnTo>
                  <a:pt x="2344" y="1694"/>
                </a:lnTo>
                <a:lnTo>
                  <a:pt x="2519" y="1724"/>
                </a:lnTo>
                <a:lnTo>
                  <a:pt x="2699" y="1748"/>
                </a:lnTo>
                <a:lnTo>
                  <a:pt x="2880" y="1766"/>
                </a:lnTo>
                <a:lnTo>
                  <a:pt x="3066" y="1778"/>
                </a:lnTo>
                <a:lnTo>
                  <a:pt x="3066" y="468"/>
                </a:lnTo>
                <a:close/>
                <a:moveTo>
                  <a:pt x="3279" y="0"/>
                </a:moveTo>
                <a:lnTo>
                  <a:pt x="3478" y="6"/>
                </a:lnTo>
                <a:lnTo>
                  <a:pt x="3676" y="24"/>
                </a:lnTo>
                <a:lnTo>
                  <a:pt x="3869" y="54"/>
                </a:lnTo>
                <a:lnTo>
                  <a:pt x="4057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2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2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7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78" y="6550"/>
                </a:lnTo>
                <a:lnTo>
                  <a:pt x="3279" y="6556"/>
                </a:lnTo>
                <a:lnTo>
                  <a:pt x="3080" y="6550"/>
                </a:lnTo>
                <a:lnTo>
                  <a:pt x="2884" y="6532"/>
                </a:lnTo>
                <a:lnTo>
                  <a:pt x="2691" y="6502"/>
                </a:lnTo>
                <a:lnTo>
                  <a:pt x="2501" y="6462"/>
                </a:lnTo>
                <a:lnTo>
                  <a:pt x="2318" y="6413"/>
                </a:lnTo>
                <a:lnTo>
                  <a:pt x="2136" y="6351"/>
                </a:lnTo>
                <a:lnTo>
                  <a:pt x="1961" y="6279"/>
                </a:lnTo>
                <a:lnTo>
                  <a:pt x="1791" y="6197"/>
                </a:lnTo>
                <a:lnTo>
                  <a:pt x="1626" y="6108"/>
                </a:lnTo>
                <a:lnTo>
                  <a:pt x="1466" y="6008"/>
                </a:lnTo>
                <a:lnTo>
                  <a:pt x="1314" y="5900"/>
                </a:lnTo>
                <a:lnTo>
                  <a:pt x="1169" y="5785"/>
                </a:lnTo>
                <a:lnTo>
                  <a:pt x="1029" y="5659"/>
                </a:lnTo>
                <a:lnTo>
                  <a:pt x="898" y="5527"/>
                </a:lnTo>
                <a:lnTo>
                  <a:pt x="772" y="5388"/>
                </a:lnTo>
                <a:lnTo>
                  <a:pt x="656" y="5242"/>
                </a:lnTo>
                <a:lnTo>
                  <a:pt x="549" y="5091"/>
                </a:lnTo>
                <a:lnTo>
                  <a:pt x="449" y="4931"/>
                </a:lnTo>
                <a:lnTo>
                  <a:pt x="359" y="4766"/>
                </a:lnTo>
                <a:lnTo>
                  <a:pt x="277" y="4597"/>
                </a:lnTo>
                <a:lnTo>
                  <a:pt x="205" y="4421"/>
                </a:lnTo>
                <a:lnTo>
                  <a:pt x="144" y="4240"/>
                </a:lnTo>
                <a:lnTo>
                  <a:pt x="94" y="4056"/>
                </a:lnTo>
                <a:lnTo>
                  <a:pt x="54" y="3867"/>
                </a:lnTo>
                <a:lnTo>
                  <a:pt x="24" y="3674"/>
                </a:lnTo>
                <a:lnTo>
                  <a:pt x="6" y="3478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9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8" y="1029"/>
                </a:lnTo>
                <a:lnTo>
                  <a:pt x="1029" y="897"/>
                </a:lnTo>
                <a:lnTo>
                  <a:pt x="1169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91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8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7" name="Freeform 25">
            <a:extLst>
              <a:ext uri="{FF2B5EF4-FFF2-40B4-BE49-F238E27FC236}">
                <a16:creationId xmlns:a16="http://schemas.microsoft.com/office/drawing/2014/main" id="{7982D46C-79DD-42D8-BC89-D2995527BF0F}"/>
              </a:ext>
            </a:extLst>
          </p:cNvPr>
          <p:cNvSpPr>
            <a:spLocks noEditPoints="1"/>
          </p:cNvSpPr>
          <p:nvPr/>
        </p:nvSpPr>
        <p:spPr bwMode="auto">
          <a:xfrm>
            <a:off x="7445449" y="3012441"/>
            <a:ext cx="206684" cy="279442"/>
          </a:xfrm>
          <a:custGeom>
            <a:avLst/>
            <a:gdLst>
              <a:gd name="T0" fmla="*/ 3524 w 4453"/>
              <a:gd name="T1" fmla="*/ 3959 h 6023"/>
              <a:gd name="T2" fmla="*/ 3593 w 4453"/>
              <a:gd name="T3" fmla="*/ 4012 h 6023"/>
              <a:gd name="T4" fmla="*/ 3604 w 4453"/>
              <a:gd name="T5" fmla="*/ 4102 h 6023"/>
              <a:gd name="T6" fmla="*/ 3551 w 4453"/>
              <a:gd name="T7" fmla="*/ 4170 h 6023"/>
              <a:gd name="T8" fmla="*/ 858 w 4453"/>
              <a:gd name="T9" fmla="*/ 4186 h 6023"/>
              <a:gd name="T10" fmla="*/ 775 w 4453"/>
              <a:gd name="T11" fmla="*/ 4151 h 6023"/>
              <a:gd name="T12" fmla="*/ 741 w 4453"/>
              <a:gd name="T13" fmla="*/ 4071 h 6023"/>
              <a:gd name="T14" fmla="*/ 775 w 4453"/>
              <a:gd name="T15" fmla="*/ 3988 h 6023"/>
              <a:gd name="T16" fmla="*/ 858 w 4453"/>
              <a:gd name="T17" fmla="*/ 3954 h 6023"/>
              <a:gd name="T18" fmla="*/ 3524 w 4453"/>
              <a:gd name="T19" fmla="*/ 3189 h 6023"/>
              <a:gd name="T20" fmla="*/ 3593 w 4453"/>
              <a:gd name="T21" fmla="*/ 3242 h 6023"/>
              <a:gd name="T22" fmla="*/ 3604 w 4453"/>
              <a:gd name="T23" fmla="*/ 3332 h 6023"/>
              <a:gd name="T24" fmla="*/ 3551 w 4453"/>
              <a:gd name="T25" fmla="*/ 3402 h 6023"/>
              <a:gd name="T26" fmla="*/ 858 w 4453"/>
              <a:gd name="T27" fmla="*/ 3418 h 6023"/>
              <a:gd name="T28" fmla="*/ 775 w 4453"/>
              <a:gd name="T29" fmla="*/ 3384 h 6023"/>
              <a:gd name="T30" fmla="*/ 741 w 4453"/>
              <a:gd name="T31" fmla="*/ 3301 h 6023"/>
              <a:gd name="T32" fmla="*/ 775 w 4453"/>
              <a:gd name="T33" fmla="*/ 3220 h 6023"/>
              <a:gd name="T34" fmla="*/ 858 w 4453"/>
              <a:gd name="T35" fmla="*/ 3186 h 6023"/>
              <a:gd name="T36" fmla="*/ 3524 w 4453"/>
              <a:gd name="T37" fmla="*/ 2434 h 6023"/>
              <a:gd name="T38" fmla="*/ 3593 w 4453"/>
              <a:gd name="T39" fmla="*/ 2487 h 6023"/>
              <a:gd name="T40" fmla="*/ 3604 w 4453"/>
              <a:gd name="T41" fmla="*/ 2577 h 6023"/>
              <a:gd name="T42" fmla="*/ 3551 w 4453"/>
              <a:gd name="T43" fmla="*/ 2647 h 6023"/>
              <a:gd name="T44" fmla="*/ 858 w 4453"/>
              <a:gd name="T45" fmla="*/ 2663 h 6023"/>
              <a:gd name="T46" fmla="*/ 775 w 4453"/>
              <a:gd name="T47" fmla="*/ 2628 h 6023"/>
              <a:gd name="T48" fmla="*/ 741 w 4453"/>
              <a:gd name="T49" fmla="*/ 2546 h 6023"/>
              <a:gd name="T50" fmla="*/ 775 w 4453"/>
              <a:gd name="T51" fmla="*/ 2465 h 6023"/>
              <a:gd name="T52" fmla="*/ 858 w 4453"/>
              <a:gd name="T53" fmla="*/ 2431 h 6023"/>
              <a:gd name="T54" fmla="*/ 3524 w 4453"/>
              <a:gd name="T55" fmla="*/ 1653 h 6023"/>
              <a:gd name="T56" fmla="*/ 3593 w 4453"/>
              <a:gd name="T57" fmla="*/ 1707 h 6023"/>
              <a:gd name="T58" fmla="*/ 3604 w 4453"/>
              <a:gd name="T59" fmla="*/ 1796 h 6023"/>
              <a:gd name="T60" fmla="*/ 3551 w 4453"/>
              <a:gd name="T61" fmla="*/ 1866 h 6023"/>
              <a:gd name="T62" fmla="*/ 858 w 4453"/>
              <a:gd name="T63" fmla="*/ 1883 h 6023"/>
              <a:gd name="T64" fmla="*/ 775 w 4453"/>
              <a:gd name="T65" fmla="*/ 1848 h 6023"/>
              <a:gd name="T66" fmla="*/ 741 w 4453"/>
              <a:gd name="T67" fmla="*/ 1765 h 6023"/>
              <a:gd name="T68" fmla="*/ 775 w 4453"/>
              <a:gd name="T69" fmla="*/ 1683 h 6023"/>
              <a:gd name="T70" fmla="*/ 858 w 4453"/>
              <a:gd name="T71" fmla="*/ 1650 h 6023"/>
              <a:gd name="T72" fmla="*/ 3951 w 4453"/>
              <a:gd name="T73" fmla="*/ 1052 h 6023"/>
              <a:gd name="T74" fmla="*/ 346 w 4453"/>
              <a:gd name="T75" fmla="*/ 316 h 6023"/>
              <a:gd name="T76" fmla="*/ 310 w 4453"/>
              <a:gd name="T77" fmla="*/ 369 h 6023"/>
              <a:gd name="T78" fmla="*/ 328 w 4453"/>
              <a:gd name="T79" fmla="*/ 5696 h 6023"/>
              <a:gd name="T80" fmla="*/ 4085 w 4453"/>
              <a:gd name="T81" fmla="*/ 5713 h 6023"/>
              <a:gd name="T82" fmla="*/ 4140 w 4453"/>
              <a:gd name="T83" fmla="*/ 5676 h 6023"/>
              <a:gd name="T84" fmla="*/ 3335 w 4453"/>
              <a:gd name="T85" fmla="*/ 1364 h 6023"/>
              <a:gd name="T86" fmla="*/ 3225 w 4453"/>
              <a:gd name="T87" fmla="*/ 1318 h 6023"/>
              <a:gd name="T88" fmla="*/ 3179 w 4453"/>
              <a:gd name="T89" fmla="*/ 1208 h 6023"/>
              <a:gd name="T90" fmla="*/ 370 w 4453"/>
              <a:gd name="T91" fmla="*/ 0 h 6023"/>
              <a:gd name="T92" fmla="*/ 4453 w 4453"/>
              <a:gd name="T93" fmla="*/ 5654 h 6023"/>
              <a:gd name="T94" fmla="*/ 4413 w 4453"/>
              <a:gd name="T95" fmla="*/ 5823 h 6023"/>
              <a:gd name="T96" fmla="*/ 4303 w 4453"/>
              <a:gd name="T97" fmla="*/ 5951 h 6023"/>
              <a:gd name="T98" fmla="*/ 4143 w 4453"/>
              <a:gd name="T99" fmla="*/ 6019 h 6023"/>
              <a:gd name="T100" fmla="*/ 310 w 4453"/>
              <a:gd name="T101" fmla="*/ 6019 h 6023"/>
              <a:gd name="T102" fmla="*/ 152 w 4453"/>
              <a:gd name="T103" fmla="*/ 5951 h 6023"/>
              <a:gd name="T104" fmla="*/ 42 w 4453"/>
              <a:gd name="T105" fmla="*/ 5823 h 6023"/>
              <a:gd name="T106" fmla="*/ 0 w 4453"/>
              <a:gd name="T107" fmla="*/ 5654 h 6023"/>
              <a:gd name="T108" fmla="*/ 18 w 4453"/>
              <a:gd name="T109" fmla="*/ 253 h 6023"/>
              <a:gd name="T110" fmla="*/ 108 w 4453"/>
              <a:gd name="T111" fmla="*/ 108 h 6023"/>
              <a:gd name="T112" fmla="*/ 253 w 4453"/>
              <a:gd name="T113" fmla="*/ 19 h 6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53" h="6023">
                <a:moveTo>
                  <a:pt x="858" y="3954"/>
                </a:moveTo>
                <a:lnTo>
                  <a:pt x="3492" y="3954"/>
                </a:lnTo>
                <a:lnTo>
                  <a:pt x="3524" y="3959"/>
                </a:lnTo>
                <a:lnTo>
                  <a:pt x="3551" y="3970"/>
                </a:lnTo>
                <a:lnTo>
                  <a:pt x="3575" y="3988"/>
                </a:lnTo>
                <a:lnTo>
                  <a:pt x="3593" y="4012"/>
                </a:lnTo>
                <a:lnTo>
                  <a:pt x="3604" y="4040"/>
                </a:lnTo>
                <a:lnTo>
                  <a:pt x="3610" y="4071"/>
                </a:lnTo>
                <a:lnTo>
                  <a:pt x="3604" y="4102"/>
                </a:lnTo>
                <a:lnTo>
                  <a:pt x="3593" y="4129"/>
                </a:lnTo>
                <a:lnTo>
                  <a:pt x="3575" y="4151"/>
                </a:lnTo>
                <a:lnTo>
                  <a:pt x="3551" y="4170"/>
                </a:lnTo>
                <a:lnTo>
                  <a:pt x="3524" y="4183"/>
                </a:lnTo>
                <a:lnTo>
                  <a:pt x="3492" y="4186"/>
                </a:lnTo>
                <a:lnTo>
                  <a:pt x="858" y="4186"/>
                </a:lnTo>
                <a:lnTo>
                  <a:pt x="827" y="4183"/>
                </a:lnTo>
                <a:lnTo>
                  <a:pt x="799" y="4170"/>
                </a:lnTo>
                <a:lnTo>
                  <a:pt x="775" y="4151"/>
                </a:lnTo>
                <a:lnTo>
                  <a:pt x="757" y="4129"/>
                </a:lnTo>
                <a:lnTo>
                  <a:pt x="746" y="4102"/>
                </a:lnTo>
                <a:lnTo>
                  <a:pt x="741" y="4071"/>
                </a:lnTo>
                <a:lnTo>
                  <a:pt x="746" y="4040"/>
                </a:lnTo>
                <a:lnTo>
                  <a:pt x="757" y="4012"/>
                </a:lnTo>
                <a:lnTo>
                  <a:pt x="775" y="3988"/>
                </a:lnTo>
                <a:lnTo>
                  <a:pt x="799" y="3970"/>
                </a:lnTo>
                <a:lnTo>
                  <a:pt x="827" y="3959"/>
                </a:lnTo>
                <a:lnTo>
                  <a:pt x="858" y="3954"/>
                </a:lnTo>
                <a:close/>
                <a:moveTo>
                  <a:pt x="858" y="3186"/>
                </a:moveTo>
                <a:lnTo>
                  <a:pt x="3492" y="3186"/>
                </a:lnTo>
                <a:lnTo>
                  <a:pt x="3524" y="3189"/>
                </a:lnTo>
                <a:lnTo>
                  <a:pt x="3551" y="3202"/>
                </a:lnTo>
                <a:lnTo>
                  <a:pt x="3575" y="3220"/>
                </a:lnTo>
                <a:lnTo>
                  <a:pt x="3593" y="3242"/>
                </a:lnTo>
                <a:lnTo>
                  <a:pt x="3604" y="3272"/>
                </a:lnTo>
                <a:lnTo>
                  <a:pt x="3610" y="3301"/>
                </a:lnTo>
                <a:lnTo>
                  <a:pt x="3604" y="3332"/>
                </a:lnTo>
                <a:lnTo>
                  <a:pt x="3593" y="3360"/>
                </a:lnTo>
                <a:lnTo>
                  <a:pt x="3575" y="3384"/>
                </a:lnTo>
                <a:lnTo>
                  <a:pt x="3551" y="3402"/>
                </a:lnTo>
                <a:lnTo>
                  <a:pt x="3524" y="3415"/>
                </a:lnTo>
                <a:lnTo>
                  <a:pt x="3492" y="3418"/>
                </a:lnTo>
                <a:lnTo>
                  <a:pt x="858" y="3418"/>
                </a:lnTo>
                <a:lnTo>
                  <a:pt x="827" y="3415"/>
                </a:lnTo>
                <a:lnTo>
                  <a:pt x="799" y="3402"/>
                </a:lnTo>
                <a:lnTo>
                  <a:pt x="775" y="3384"/>
                </a:lnTo>
                <a:lnTo>
                  <a:pt x="757" y="3360"/>
                </a:lnTo>
                <a:lnTo>
                  <a:pt x="746" y="3332"/>
                </a:lnTo>
                <a:lnTo>
                  <a:pt x="741" y="3301"/>
                </a:lnTo>
                <a:lnTo>
                  <a:pt x="746" y="3272"/>
                </a:lnTo>
                <a:lnTo>
                  <a:pt x="757" y="3242"/>
                </a:lnTo>
                <a:lnTo>
                  <a:pt x="775" y="3220"/>
                </a:lnTo>
                <a:lnTo>
                  <a:pt x="799" y="3202"/>
                </a:lnTo>
                <a:lnTo>
                  <a:pt x="827" y="3189"/>
                </a:lnTo>
                <a:lnTo>
                  <a:pt x="858" y="3186"/>
                </a:lnTo>
                <a:close/>
                <a:moveTo>
                  <a:pt x="858" y="2431"/>
                </a:moveTo>
                <a:lnTo>
                  <a:pt x="3492" y="2431"/>
                </a:lnTo>
                <a:lnTo>
                  <a:pt x="3524" y="2434"/>
                </a:lnTo>
                <a:lnTo>
                  <a:pt x="3551" y="2447"/>
                </a:lnTo>
                <a:lnTo>
                  <a:pt x="3575" y="2465"/>
                </a:lnTo>
                <a:lnTo>
                  <a:pt x="3593" y="2487"/>
                </a:lnTo>
                <a:lnTo>
                  <a:pt x="3604" y="2515"/>
                </a:lnTo>
                <a:lnTo>
                  <a:pt x="3610" y="2546"/>
                </a:lnTo>
                <a:lnTo>
                  <a:pt x="3604" y="2577"/>
                </a:lnTo>
                <a:lnTo>
                  <a:pt x="3593" y="2605"/>
                </a:lnTo>
                <a:lnTo>
                  <a:pt x="3575" y="2628"/>
                </a:lnTo>
                <a:lnTo>
                  <a:pt x="3551" y="2647"/>
                </a:lnTo>
                <a:lnTo>
                  <a:pt x="3524" y="2658"/>
                </a:lnTo>
                <a:lnTo>
                  <a:pt x="3492" y="2663"/>
                </a:lnTo>
                <a:lnTo>
                  <a:pt x="858" y="2663"/>
                </a:lnTo>
                <a:lnTo>
                  <a:pt x="827" y="2658"/>
                </a:lnTo>
                <a:lnTo>
                  <a:pt x="799" y="2647"/>
                </a:lnTo>
                <a:lnTo>
                  <a:pt x="775" y="2628"/>
                </a:lnTo>
                <a:lnTo>
                  <a:pt x="757" y="2605"/>
                </a:lnTo>
                <a:lnTo>
                  <a:pt x="746" y="2577"/>
                </a:lnTo>
                <a:lnTo>
                  <a:pt x="741" y="2546"/>
                </a:lnTo>
                <a:lnTo>
                  <a:pt x="746" y="2515"/>
                </a:lnTo>
                <a:lnTo>
                  <a:pt x="757" y="2487"/>
                </a:lnTo>
                <a:lnTo>
                  <a:pt x="775" y="2465"/>
                </a:lnTo>
                <a:lnTo>
                  <a:pt x="799" y="2447"/>
                </a:lnTo>
                <a:lnTo>
                  <a:pt x="827" y="2434"/>
                </a:lnTo>
                <a:lnTo>
                  <a:pt x="858" y="2431"/>
                </a:lnTo>
                <a:close/>
                <a:moveTo>
                  <a:pt x="858" y="1650"/>
                </a:moveTo>
                <a:lnTo>
                  <a:pt x="3492" y="1650"/>
                </a:lnTo>
                <a:lnTo>
                  <a:pt x="3524" y="1653"/>
                </a:lnTo>
                <a:lnTo>
                  <a:pt x="3551" y="1664"/>
                </a:lnTo>
                <a:lnTo>
                  <a:pt x="3575" y="1683"/>
                </a:lnTo>
                <a:lnTo>
                  <a:pt x="3593" y="1707"/>
                </a:lnTo>
                <a:lnTo>
                  <a:pt x="3604" y="1734"/>
                </a:lnTo>
                <a:lnTo>
                  <a:pt x="3610" y="1765"/>
                </a:lnTo>
                <a:lnTo>
                  <a:pt x="3604" y="1796"/>
                </a:lnTo>
                <a:lnTo>
                  <a:pt x="3593" y="1824"/>
                </a:lnTo>
                <a:lnTo>
                  <a:pt x="3575" y="1848"/>
                </a:lnTo>
                <a:lnTo>
                  <a:pt x="3551" y="1866"/>
                </a:lnTo>
                <a:lnTo>
                  <a:pt x="3524" y="1877"/>
                </a:lnTo>
                <a:lnTo>
                  <a:pt x="3492" y="1883"/>
                </a:lnTo>
                <a:lnTo>
                  <a:pt x="858" y="1883"/>
                </a:lnTo>
                <a:lnTo>
                  <a:pt x="827" y="1877"/>
                </a:lnTo>
                <a:lnTo>
                  <a:pt x="799" y="1866"/>
                </a:lnTo>
                <a:lnTo>
                  <a:pt x="775" y="1848"/>
                </a:lnTo>
                <a:lnTo>
                  <a:pt x="757" y="1824"/>
                </a:lnTo>
                <a:lnTo>
                  <a:pt x="746" y="1796"/>
                </a:lnTo>
                <a:lnTo>
                  <a:pt x="741" y="1765"/>
                </a:lnTo>
                <a:lnTo>
                  <a:pt x="746" y="1734"/>
                </a:lnTo>
                <a:lnTo>
                  <a:pt x="757" y="1707"/>
                </a:lnTo>
                <a:lnTo>
                  <a:pt x="775" y="1683"/>
                </a:lnTo>
                <a:lnTo>
                  <a:pt x="799" y="1664"/>
                </a:lnTo>
                <a:lnTo>
                  <a:pt x="827" y="1653"/>
                </a:lnTo>
                <a:lnTo>
                  <a:pt x="858" y="1650"/>
                </a:lnTo>
                <a:close/>
                <a:moveTo>
                  <a:pt x="3489" y="552"/>
                </a:moveTo>
                <a:lnTo>
                  <a:pt x="3489" y="1052"/>
                </a:lnTo>
                <a:lnTo>
                  <a:pt x="3951" y="1052"/>
                </a:lnTo>
                <a:lnTo>
                  <a:pt x="3489" y="552"/>
                </a:lnTo>
                <a:close/>
                <a:moveTo>
                  <a:pt x="370" y="310"/>
                </a:moveTo>
                <a:lnTo>
                  <a:pt x="346" y="316"/>
                </a:lnTo>
                <a:lnTo>
                  <a:pt x="328" y="327"/>
                </a:lnTo>
                <a:lnTo>
                  <a:pt x="315" y="347"/>
                </a:lnTo>
                <a:lnTo>
                  <a:pt x="310" y="369"/>
                </a:lnTo>
                <a:lnTo>
                  <a:pt x="310" y="5654"/>
                </a:lnTo>
                <a:lnTo>
                  <a:pt x="315" y="5676"/>
                </a:lnTo>
                <a:lnTo>
                  <a:pt x="328" y="5696"/>
                </a:lnTo>
                <a:lnTo>
                  <a:pt x="346" y="5707"/>
                </a:lnTo>
                <a:lnTo>
                  <a:pt x="370" y="5713"/>
                </a:lnTo>
                <a:lnTo>
                  <a:pt x="4085" y="5713"/>
                </a:lnTo>
                <a:lnTo>
                  <a:pt x="4107" y="5707"/>
                </a:lnTo>
                <a:lnTo>
                  <a:pt x="4127" y="5696"/>
                </a:lnTo>
                <a:lnTo>
                  <a:pt x="4140" y="5676"/>
                </a:lnTo>
                <a:lnTo>
                  <a:pt x="4143" y="5654"/>
                </a:lnTo>
                <a:lnTo>
                  <a:pt x="4143" y="1364"/>
                </a:lnTo>
                <a:lnTo>
                  <a:pt x="3335" y="1364"/>
                </a:lnTo>
                <a:lnTo>
                  <a:pt x="3293" y="1358"/>
                </a:lnTo>
                <a:lnTo>
                  <a:pt x="3256" y="1342"/>
                </a:lnTo>
                <a:lnTo>
                  <a:pt x="3225" y="1318"/>
                </a:lnTo>
                <a:lnTo>
                  <a:pt x="3201" y="1287"/>
                </a:lnTo>
                <a:lnTo>
                  <a:pt x="3184" y="1250"/>
                </a:lnTo>
                <a:lnTo>
                  <a:pt x="3179" y="1208"/>
                </a:lnTo>
                <a:lnTo>
                  <a:pt x="3179" y="310"/>
                </a:lnTo>
                <a:lnTo>
                  <a:pt x="370" y="310"/>
                </a:lnTo>
                <a:close/>
                <a:moveTo>
                  <a:pt x="370" y="0"/>
                </a:moveTo>
                <a:lnTo>
                  <a:pt x="3403" y="0"/>
                </a:lnTo>
                <a:lnTo>
                  <a:pt x="4453" y="1142"/>
                </a:lnTo>
                <a:lnTo>
                  <a:pt x="4453" y="5654"/>
                </a:lnTo>
                <a:lnTo>
                  <a:pt x="4449" y="5713"/>
                </a:lnTo>
                <a:lnTo>
                  <a:pt x="4435" y="5770"/>
                </a:lnTo>
                <a:lnTo>
                  <a:pt x="4413" y="5823"/>
                </a:lnTo>
                <a:lnTo>
                  <a:pt x="4382" y="5872"/>
                </a:lnTo>
                <a:lnTo>
                  <a:pt x="4345" y="5915"/>
                </a:lnTo>
                <a:lnTo>
                  <a:pt x="4303" y="5951"/>
                </a:lnTo>
                <a:lnTo>
                  <a:pt x="4253" y="5982"/>
                </a:lnTo>
                <a:lnTo>
                  <a:pt x="4200" y="6004"/>
                </a:lnTo>
                <a:lnTo>
                  <a:pt x="4143" y="6019"/>
                </a:lnTo>
                <a:lnTo>
                  <a:pt x="4085" y="6023"/>
                </a:lnTo>
                <a:lnTo>
                  <a:pt x="370" y="6023"/>
                </a:lnTo>
                <a:lnTo>
                  <a:pt x="310" y="6019"/>
                </a:lnTo>
                <a:lnTo>
                  <a:pt x="253" y="6004"/>
                </a:lnTo>
                <a:lnTo>
                  <a:pt x="200" y="5982"/>
                </a:lnTo>
                <a:lnTo>
                  <a:pt x="152" y="5951"/>
                </a:lnTo>
                <a:lnTo>
                  <a:pt x="108" y="5915"/>
                </a:lnTo>
                <a:lnTo>
                  <a:pt x="71" y="5872"/>
                </a:lnTo>
                <a:lnTo>
                  <a:pt x="42" y="5823"/>
                </a:lnTo>
                <a:lnTo>
                  <a:pt x="18" y="5770"/>
                </a:lnTo>
                <a:lnTo>
                  <a:pt x="5" y="5713"/>
                </a:lnTo>
                <a:lnTo>
                  <a:pt x="0" y="5654"/>
                </a:lnTo>
                <a:lnTo>
                  <a:pt x="0" y="369"/>
                </a:lnTo>
                <a:lnTo>
                  <a:pt x="5" y="310"/>
                </a:lnTo>
                <a:lnTo>
                  <a:pt x="18" y="253"/>
                </a:lnTo>
                <a:lnTo>
                  <a:pt x="42" y="200"/>
                </a:lnTo>
                <a:lnTo>
                  <a:pt x="71" y="151"/>
                </a:lnTo>
                <a:lnTo>
                  <a:pt x="108" y="108"/>
                </a:lnTo>
                <a:lnTo>
                  <a:pt x="152" y="72"/>
                </a:lnTo>
                <a:lnTo>
                  <a:pt x="200" y="41"/>
                </a:lnTo>
                <a:lnTo>
                  <a:pt x="253" y="19"/>
                </a:lnTo>
                <a:lnTo>
                  <a:pt x="310" y="4"/>
                </a:lnTo>
                <a:lnTo>
                  <a:pt x="37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Freeform 43">
            <a:extLst>
              <a:ext uri="{FF2B5EF4-FFF2-40B4-BE49-F238E27FC236}">
                <a16:creationId xmlns:a16="http://schemas.microsoft.com/office/drawing/2014/main" id="{2DEFB3E6-7295-46C8-9A52-D2297569D79B}"/>
              </a:ext>
            </a:extLst>
          </p:cNvPr>
          <p:cNvSpPr>
            <a:spLocks noEditPoints="1"/>
          </p:cNvSpPr>
          <p:nvPr/>
        </p:nvSpPr>
        <p:spPr bwMode="auto">
          <a:xfrm>
            <a:off x="8367598" y="2684733"/>
            <a:ext cx="256632" cy="257820"/>
          </a:xfrm>
          <a:custGeom>
            <a:avLst/>
            <a:gdLst>
              <a:gd name="T0" fmla="*/ 2070 w 3457"/>
              <a:gd name="T1" fmla="*/ 2823 h 3473"/>
              <a:gd name="T2" fmla="*/ 2022 w 3457"/>
              <a:gd name="T3" fmla="*/ 2884 h 3473"/>
              <a:gd name="T4" fmla="*/ 2309 w 3457"/>
              <a:gd name="T5" fmla="*/ 3172 h 3473"/>
              <a:gd name="T6" fmla="*/ 2368 w 3457"/>
              <a:gd name="T7" fmla="*/ 3132 h 3473"/>
              <a:gd name="T8" fmla="*/ 3089 w 3457"/>
              <a:gd name="T9" fmla="*/ 2415 h 3473"/>
              <a:gd name="T10" fmla="*/ 1512 w 3457"/>
              <a:gd name="T11" fmla="*/ 1954 h 3473"/>
              <a:gd name="T12" fmla="*/ 648 w 3457"/>
              <a:gd name="T13" fmla="*/ 1954 h 3473"/>
              <a:gd name="T14" fmla="*/ 3154 w 3457"/>
              <a:gd name="T15" fmla="*/ 1747 h 3473"/>
              <a:gd name="T16" fmla="*/ 3241 w 3457"/>
              <a:gd name="T17" fmla="*/ 1800 h 3473"/>
              <a:gd name="T18" fmla="*/ 3434 w 3457"/>
              <a:gd name="T19" fmla="*/ 2010 h 3473"/>
              <a:gd name="T20" fmla="*/ 3457 w 3457"/>
              <a:gd name="T21" fmla="*/ 2107 h 3473"/>
              <a:gd name="T22" fmla="*/ 3434 w 3457"/>
              <a:gd name="T23" fmla="*/ 2204 h 3473"/>
              <a:gd name="T24" fmla="*/ 2466 w 3457"/>
              <a:gd name="T25" fmla="*/ 3193 h 3473"/>
              <a:gd name="T26" fmla="*/ 2426 w 3457"/>
              <a:gd name="T27" fmla="*/ 3224 h 3473"/>
              <a:gd name="T28" fmla="*/ 2365 w 3457"/>
              <a:gd name="T29" fmla="*/ 3265 h 3473"/>
              <a:gd name="T30" fmla="*/ 2298 w 3457"/>
              <a:gd name="T31" fmla="*/ 3308 h 3473"/>
              <a:gd name="T32" fmla="*/ 2240 w 3457"/>
              <a:gd name="T33" fmla="*/ 3343 h 3473"/>
              <a:gd name="T34" fmla="*/ 2208 w 3457"/>
              <a:gd name="T35" fmla="*/ 3363 h 3473"/>
              <a:gd name="T36" fmla="*/ 1836 w 3457"/>
              <a:gd name="T37" fmla="*/ 2994 h 3473"/>
              <a:gd name="T38" fmla="*/ 1854 w 3457"/>
              <a:gd name="T39" fmla="*/ 2941 h 3473"/>
              <a:gd name="T40" fmla="*/ 1898 w 3457"/>
              <a:gd name="T41" fmla="*/ 2870 h 3473"/>
              <a:gd name="T42" fmla="*/ 1950 w 3457"/>
              <a:gd name="T43" fmla="*/ 2799 h 3473"/>
              <a:gd name="T44" fmla="*/ 1997 w 3457"/>
              <a:gd name="T45" fmla="*/ 2744 h 3473"/>
              <a:gd name="T46" fmla="*/ 2962 w 3457"/>
              <a:gd name="T47" fmla="*/ 1778 h 3473"/>
              <a:gd name="T48" fmla="*/ 3055 w 3457"/>
              <a:gd name="T49" fmla="*/ 1739 h 3473"/>
              <a:gd name="T50" fmla="*/ 2377 w 3457"/>
              <a:gd name="T51" fmla="*/ 1520 h 3473"/>
              <a:gd name="T52" fmla="*/ 648 w 3457"/>
              <a:gd name="T53" fmla="*/ 1520 h 3473"/>
              <a:gd name="T54" fmla="*/ 2377 w 3457"/>
              <a:gd name="T55" fmla="*/ 1302 h 3473"/>
              <a:gd name="T56" fmla="*/ 648 w 3457"/>
              <a:gd name="T57" fmla="*/ 651 h 3473"/>
              <a:gd name="T58" fmla="*/ 648 w 3457"/>
              <a:gd name="T59" fmla="*/ 868 h 3473"/>
              <a:gd name="T60" fmla="*/ 2593 w 3457"/>
              <a:gd name="T61" fmla="*/ 0 h 3473"/>
              <a:gd name="T62" fmla="*/ 2749 w 3457"/>
              <a:gd name="T63" fmla="*/ 29 h 3473"/>
              <a:gd name="T64" fmla="*/ 2880 w 3457"/>
              <a:gd name="T65" fmla="*/ 110 h 3473"/>
              <a:gd name="T66" fmla="*/ 2974 w 3457"/>
              <a:gd name="T67" fmla="*/ 230 h 3473"/>
              <a:gd name="T68" fmla="*/ 3022 w 3457"/>
              <a:gd name="T69" fmla="*/ 380 h 3473"/>
              <a:gd name="T70" fmla="*/ 2809 w 3457"/>
              <a:gd name="T71" fmla="*/ 1710 h 3473"/>
              <a:gd name="T72" fmla="*/ 2797 w 3457"/>
              <a:gd name="T73" fmla="*/ 366 h 3473"/>
              <a:gd name="T74" fmla="*/ 2745 w 3457"/>
              <a:gd name="T75" fmla="*/ 281 h 3473"/>
              <a:gd name="T76" fmla="*/ 2661 w 3457"/>
              <a:gd name="T77" fmla="*/ 228 h 3473"/>
              <a:gd name="T78" fmla="*/ 432 w 3457"/>
              <a:gd name="T79" fmla="*/ 217 h 3473"/>
              <a:gd name="T80" fmla="*/ 333 w 3457"/>
              <a:gd name="T81" fmla="*/ 242 h 3473"/>
              <a:gd name="T82" fmla="*/ 257 w 3457"/>
              <a:gd name="T83" fmla="*/ 306 h 3473"/>
              <a:gd name="T84" fmla="*/ 219 w 3457"/>
              <a:gd name="T85" fmla="*/ 399 h 3473"/>
              <a:gd name="T86" fmla="*/ 219 w 3457"/>
              <a:gd name="T87" fmla="*/ 3074 h 3473"/>
              <a:gd name="T88" fmla="*/ 257 w 3457"/>
              <a:gd name="T89" fmla="*/ 3167 h 3473"/>
              <a:gd name="T90" fmla="*/ 333 w 3457"/>
              <a:gd name="T91" fmla="*/ 3232 h 3473"/>
              <a:gd name="T92" fmla="*/ 432 w 3457"/>
              <a:gd name="T93" fmla="*/ 3256 h 3473"/>
              <a:gd name="T94" fmla="*/ 432 w 3457"/>
              <a:gd name="T95" fmla="*/ 3473 h 3473"/>
              <a:gd name="T96" fmla="*/ 276 w 3457"/>
              <a:gd name="T97" fmla="*/ 3444 h 3473"/>
              <a:gd name="T98" fmla="*/ 145 w 3457"/>
              <a:gd name="T99" fmla="*/ 3364 h 3473"/>
              <a:gd name="T100" fmla="*/ 50 w 3457"/>
              <a:gd name="T101" fmla="*/ 3243 h 3473"/>
              <a:gd name="T102" fmla="*/ 3 w 3457"/>
              <a:gd name="T103" fmla="*/ 3093 h 3473"/>
              <a:gd name="T104" fmla="*/ 3 w 3457"/>
              <a:gd name="T105" fmla="*/ 380 h 3473"/>
              <a:gd name="T106" fmla="*/ 50 w 3457"/>
              <a:gd name="T107" fmla="*/ 230 h 3473"/>
              <a:gd name="T108" fmla="*/ 145 w 3457"/>
              <a:gd name="T109" fmla="*/ 110 h 3473"/>
              <a:gd name="T110" fmla="*/ 276 w 3457"/>
              <a:gd name="T111" fmla="*/ 29 h 3473"/>
              <a:gd name="T112" fmla="*/ 432 w 3457"/>
              <a:gd name="T113" fmla="*/ 0 h 3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7" h="3473">
                <a:moveTo>
                  <a:pt x="2782" y="2107"/>
                </a:moveTo>
                <a:lnTo>
                  <a:pt x="2084" y="2809"/>
                </a:lnTo>
                <a:lnTo>
                  <a:pt x="2070" y="2823"/>
                </a:lnTo>
                <a:lnTo>
                  <a:pt x="2056" y="2841"/>
                </a:lnTo>
                <a:lnTo>
                  <a:pt x="2039" y="2861"/>
                </a:lnTo>
                <a:lnTo>
                  <a:pt x="2022" y="2884"/>
                </a:lnTo>
                <a:lnTo>
                  <a:pt x="2003" y="2907"/>
                </a:lnTo>
                <a:lnTo>
                  <a:pt x="2283" y="3189"/>
                </a:lnTo>
                <a:lnTo>
                  <a:pt x="2309" y="3172"/>
                </a:lnTo>
                <a:lnTo>
                  <a:pt x="2331" y="3158"/>
                </a:lnTo>
                <a:lnTo>
                  <a:pt x="2351" y="3145"/>
                </a:lnTo>
                <a:lnTo>
                  <a:pt x="2368" y="3132"/>
                </a:lnTo>
                <a:lnTo>
                  <a:pt x="2381" y="3122"/>
                </a:lnTo>
                <a:lnTo>
                  <a:pt x="2390" y="3116"/>
                </a:lnTo>
                <a:lnTo>
                  <a:pt x="3089" y="2415"/>
                </a:lnTo>
                <a:lnTo>
                  <a:pt x="2782" y="2107"/>
                </a:lnTo>
                <a:close/>
                <a:moveTo>
                  <a:pt x="648" y="1954"/>
                </a:moveTo>
                <a:lnTo>
                  <a:pt x="1512" y="1954"/>
                </a:lnTo>
                <a:lnTo>
                  <a:pt x="1512" y="2171"/>
                </a:lnTo>
                <a:lnTo>
                  <a:pt x="648" y="2171"/>
                </a:lnTo>
                <a:lnTo>
                  <a:pt x="648" y="1954"/>
                </a:lnTo>
                <a:close/>
                <a:moveTo>
                  <a:pt x="3089" y="1737"/>
                </a:moveTo>
                <a:lnTo>
                  <a:pt x="3122" y="1739"/>
                </a:lnTo>
                <a:lnTo>
                  <a:pt x="3154" y="1747"/>
                </a:lnTo>
                <a:lnTo>
                  <a:pt x="3184" y="1760"/>
                </a:lnTo>
                <a:lnTo>
                  <a:pt x="3214" y="1778"/>
                </a:lnTo>
                <a:lnTo>
                  <a:pt x="3241" y="1800"/>
                </a:lnTo>
                <a:lnTo>
                  <a:pt x="3394" y="1954"/>
                </a:lnTo>
                <a:lnTo>
                  <a:pt x="3416" y="1981"/>
                </a:lnTo>
                <a:lnTo>
                  <a:pt x="3434" y="2010"/>
                </a:lnTo>
                <a:lnTo>
                  <a:pt x="3447" y="2042"/>
                </a:lnTo>
                <a:lnTo>
                  <a:pt x="3455" y="2074"/>
                </a:lnTo>
                <a:lnTo>
                  <a:pt x="3457" y="2107"/>
                </a:lnTo>
                <a:lnTo>
                  <a:pt x="3455" y="2140"/>
                </a:lnTo>
                <a:lnTo>
                  <a:pt x="3447" y="2173"/>
                </a:lnTo>
                <a:lnTo>
                  <a:pt x="3434" y="2204"/>
                </a:lnTo>
                <a:lnTo>
                  <a:pt x="3416" y="2234"/>
                </a:lnTo>
                <a:lnTo>
                  <a:pt x="3394" y="2261"/>
                </a:lnTo>
                <a:lnTo>
                  <a:pt x="2466" y="3193"/>
                </a:lnTo>
                <a:lnTo>
                  <a:pt x="2457" y="3201"/>
                </a:lnTo>
                <a:lnTo>
                  <a:pt x="2443" y="3212"/>
                </a:lnTo>
                <a:lnTo>
                  <a:pt x="2426" y="3224"/>
                </a:lnTo>
                <a:lnTo>
                  <a:pt x="2408" y="3238"/>
                </a:lnTo>
                <a:lnTo>
                  <a:pt x="2386" y="3252"/>
                </a:lnTo>
                <a:lnTo>
                  <a:pt x="2365" y="3265"/>
                </a:lnTo>
                <a:lnTo>
                  <a:pt x="2343" y="3280"/>
                </a:lnTo>
                <a:lnTo>
                  <a:pt x="2319" y="3294"/>
                </a:lnTo>
                <a:lnTo>
                  <a:pt x="2298" y="3308"/>
                </a:lnTo>
                <a:lnTo>
                  <a:pt x="2277" y="3321"/>
                </a:lnTo>
                <a:lnTo>
                  <a:pt x="2258" y="3333"/>
                </a:lnTo>
                <a:lnTo>
                  <a:pt x="2240" y="3343"/>
                </a:lnTo>
                <a:lnTo>
                  <a:pt x="2226" y="3352"/>
                </a:lnTo>
                <a:lnTo>
                  <a:pt x="2215" y="3358"/>
                </a:lnTo>
                <a:lnTo>
                  <a:pt x="2208" y="3363"/>
                </a:lnTo>
                <a:lnTo>
                  <a:pt x="2206" y="3365"/>
                </a:lnTo>
                <a:lnTo>
                  <a:pt x="1728" y="3473"/>
                </a:lnTo>
                <a:lnTo>
                  <a:pt x="1836" y="2994"/>
                </a:lnTo>
                <a:lnTo>
                  <a:pt x="1839" y="2979"/>
                </a:lnTo>
                <a:lnTo>
                  <a:pt x="1845" y="2962"/>
                </a:lnTo>
                <a:lnTo>
                  <a:pt x="1854" y="2941"/>
                </a:lnTo>
                <a:lnTo>
                  <a:pt x="1867" y="2918"/>
                </a:lnTo>
                <a:lnTo>
                  <a:pt x="1881" y="2895"/>
                </a:lnTo>
                <a:lnTo>
                  <a:pt x="1898" y="2870"/>
                </a:lnTo>
                <a:lnTo>
                  <a:pt x="1915" y="2845"/>
                </a:lnTo>
                <a:lnTo>
                  <a:pt x="1933" y="2822"/>
                </a:lnTo>
                <a:lnTo>
                  <a:pt x="1950" y="2799"/>
                </a:lnTo>
                <a:lnTo>
                  <a:pt x="1967" y="2778"/>
                </a:lnTo>
                <a:lnTo>
                  <a:pt x="1983" y="2760"/>
                </a:lnTo>
                <a:lnTo>
                  <a:pt x="1997" y="2744"/>
                </a:lnTo>
                <a:lnTo>
                  <a:pt x="2008" y="2732"/>
                </a:lnTo>
                <a:lnTo>
                  <a:pt x="2935" y="1800"/>
                </a:lnTo>
                <a:lnTo>
                  <a:pt x="2962" y="1778"/>
                </a:lnTo>
                <a:lnTo>
                  <a:pt x="2992" y="1760"/>
                </a:lnTo>
                <a:lnTo>
                  <a:pt x="3023" y="1747"/>
                </a:lnTo>
                <a:lnTo>
                  <a:pt x="3055" y="1739"/>
                </a:lnTo>
                <a:lnTo>
                  <a:pt x="3089" y="1737"/>
                </a:lnTo>
                <a:close/>
                <a:moveTo>
                  <a:pt x="648" y="1520"/>
                </a:moveTo>
                <a:lnTo>
                  <a:pt x="2377" y="1520"/>
                </a:lnTo>
                <a:lnTo>
                  <a:pt x="2377" y="1737"/>
                </a:lnTo>
                <a:lnTo>
                  <a:pt x="648" y="1737"/>
                </a:lnTo>
                <a:lnTo>
                  <a:pt x="648" y="1520"/>
                </a:lnTo>
                <a:close/>
                <a:moveTo>
                  <a:pt x="648" y="1085"/>
                </a:moveTo>
                <a:lnTo>
                  <a:pt x="2377" y="1085"/>
                </a:lnTo>
                <a:lnTo>
                  <a:pt x="2377" y="1302"/>
                </a:lnTo>
                <a:lnTo>
                  <a:pt x="648" y="1302"/>
                </a:lnTo>
                <a:lnTo>
                  <a:pt x="648" y="1085"/>
                </a:lnTo>
                <a:close/>
                <a:moveTo>
                  <a:pt x="648" y="651"/>
                </a:moveTo>
                <a:lnTo>
                  <a:pt x="2377" y="651"/>
                </a:lnTo>
                <a:lnTo>
                  <a:pt x="2377" y="868"/>
                </a:lnTo>
                <a:lnTo>
                  <a:pt x="648" y="868"/>
                </a:lnTo>
                <a:lnTo>
                  <a:pt x="648" y="651"/>
                </a:lnTo>
                <a:close/>
                <a:moveTo>
                  <a:pt x="432" y="0"/>
                </a:moveTo>
                <a:lnTo>
                  <a:pt x="2593" y="0"/>
                </a:lnTo>
                <a:lnTo>
                  <a:pt x="2647" y="4"/>
                </a:lnTo>
                <a:lnTo>
                  <a:pt x="2699" y="13"/>
                </a:lnTo>
                <a:lnTo>
                  <a:pt x="2749" y="29"/>
                </a:lnTo>
                <a:lnTo>
                  <a:pt x="2796" y="52"/>
                </a:lnTo>
                <a:lnTo>
                  <a:pt x="2840" y="78"/>
                </a:lnTo>
                <a:lnTo>
                  <a:pt x="2880" y="110"/>
                </a:lnTo>
                <a:lnTo>
                  <a:pt x="2915" y="146"/>
                </a:lnTo>
                <a:lnTo>
                  <a:pt x="2947" y="186"/>
                </a:lnTo>
                <a:lnTo>
                  <a:pt x="2974" y="230"/>
                </a:lnTo>
                <a:lnTo>
                  <a:pt x="2996" y="277"/>
                </a:lnTo>
                <a:lnTo>
                  <a:pt x="3012" y="327"/>
                </a:lnTo>
                <a:lnTo>
                  <a:pt x="3022" y="380"/>
                </a:lnTo>
                <a:lnTo>
                  <a:pt x="3025" y="434"/>
                </a:lnTo>
                <a:lnTo>
                  <a:pt x="3025" y="1493"/>
                </a:lnTo>
                <a:lnTo>
                  <a:pt x="2809" y="1710"/>
                </a:lnTo>
                <a:lnTo>
                  <a:pt x="2809" y="434"/>
                </a:lnTo>
                <a:lnTo>
                  <a:pt x="2806" y="399"/>
                </a:lnTo>
                <a:lnTo>
                  <a:pt x="2797" y="366"/>
                </a:lnTo>
                <a:lnTo>
                  <a:pt x="2784" y="335"/>
                </a:lnTo>
                <a:lnTo>
                  <a:pt x="2767" y="306"/>
                </a:lnTo>
                <a:lnTo>
                  <a:pt x="2745" y="281"/>
                </a:lnTo>
                <a:lnTo>
                  <a:pt x="2721" y="259"/>
                </a:lnTo>
                <a:lnTo>
                  <a:pt x="2692" y="242"/>
                </a:lnTo>
                <a:lnTo>
                  <a:pt x="2661" y="228"/>
                </a:lnTo>
                <a:lnTo>
                  <a:pt x="2628" y="220"/>
                </a:lnTo>
                <a:lnTo>
                  <a:pt x="2593" y="217"/>
                </a:lnTo>
                <a:lnTo>
                  <a:pt x="432" y="217"/>
                </a:lnTo>
                <a:lnTo>
                  <a:pt x="397" y="220"/>
                </a:lnTo>
                <a:lnTo>
                  <a:pt x="364" y="228"/>
                </a:lnTo>
                <a:lnTo>
                  <a:pt x="333" y="242"/>
                </a:lnTo>
                <a:lnTo>
                  <a:pt x="304" y="259"/>
                </a:lnTo>
                <a:lnTo>
                  <a:pt x="279" y="281"/>
                </a:lnTo>
                <a:lnTo>
                  <a:pt x="257" y="306"/>
                </a:lnTo>
                <a:lnTo>
                  <a:pt x="240" y="335"/>
                </a:lnTo>
                <a:lnTo>
                  <a:pt x="227" y="366"/>
                </a:lnTo>
                <a:lnTo>
                  <a:pt x="219" y="399"/>
                </a:lnTo>
                <a:lnTo>
                  <a:pt x="216" y="434"/>
                </a:lnTo>
                <a:lnTo>
                  <a:pt x="216" y="3039"/>
                </a:lnTo>
                <a:lnTo>
                  <a:pt x="219" y="3074"/>
                </a:lnTo>
                <a:lnTo>
                  <a:pt x="227" y="3107"/>
                </a:lnTo>
                <a:lnTo>
                  <a:pt x="240" y="3138"/>
                </a:lnTo>
                <a:lnTo>
                  <a:pt x="257" y="3167"/>
                </a:lnTo>
                <a:lnTo>
                  <a:pt x="279" y="3193"/>
                </a:lnTo>
                <a:lnTo>
                  <a:pt x="304" y="3214"/>
                </a:lnTo>
                <a:lnTo>
                  <a:pt x="333" y="3232"/>
                </a:lnTo>
                <a:lnTo>
                  <a:pt x="364" y="3245"/>
                </a:lnTo>
                <a:lnTo>
                  <a:pt x="397" y="3254"/>
                </a:lnTo>
                <a:lnTo>
                  <a:pt x="432" y="3256"/>
                </a:lnTo>
                <a:lnTo>
                  <a:pt x="1620" y="3256"/>
                </a:lnTo>
                <a:lnTo>
                  <a:pt x="1620" y="3473"/>
                </a:lnTo>
                <a:lnTo>
                  <a:pt x="432" y="3473"/>
                </a:lnTo>
                <a:lnTo>
                  <a:pt x="378" y="3470"/>
                </a:lnTo>
                <a:lnTo>
                  <a:pt x="326" y="3460"/>
                </a:lnTo>
                <a:lnTo>
                  <a:pt x="276" y="3444"/>
                </a:lnTo>
                <a:lnTo>
                  <a:pt x="229" y="3423"/>
                </a:lnTo>
                <a:lnTo>
                  <a:pt x="185" y="3395"/>
                </a:lnTo>
                <a:lnTo>
                  <a:pt x="145" y="3364"/>
                </a:lnTo>
                <a:lnTo>
                  <a:pt x="109" y="3327"/>
                </a:lnTo>
                <a:lnTo>
                  <a:pt x="78" y="3287"/>
                </a:lnTo>
                <a:lnTo>
                  <a:pt x="50" y="3243"/>
                </a:lnTo>
                <a:lnTo>
                  <a:pt x="29" y="3196"/>
                </a:lnTo>
                <a:lnTo>
                  <a:pt x="13" y="3146"/>
                </a:lnTo>
                <a:lnTo>
                  <a:pt x="3" y="3093"/>
                </a:lnTo>
                <a:lnTo>
                  <a:pt x="0" y="3039"/>
                </a:lnTo>
                <a:lnTo>
                  <a:pt x="0" y="434"/>
                </a:lnTo>
                <a:lnTo>
                  <a:pt x="3" y="380"/>
                </a:lnTo>
                <a:lnTo>
                  <a:pt x="13" y="327"/>
                </a:lnTo>
                <a:lnTo>
                  <a:pt x="29" y="277"/>
                </a:lnTo>
                <a:lnTo>
                  <a:pt x="50" y="230"/>
                </a:lnTo>
                <a:lnTo>
                  <a:pt x="78" y="186"/>
                </a:lnTo>
                <a:lnTo>
                  <a:pt x="109" y="146"/>
                </a:lnTo>
                <a:lnTo>
                  <a:pt x="145" y="110"/>
                </a:lnTo>
                <a:lnTo>
                  <a:pt x="185" y="78"/>
                </a:lnTo>
                <a:lnTo>
                  <a:pt x="229" y="52"/>
                </a:lnTo>
                <a:lnTo>
                  <a:pt x="276" y="29"/>
                </a:lnTo>
                <a:lnTo>
                  <a:pt x="326" y="13"/>
                </a:lnTo>
                <a:lnTo>
                  <a:pt x="378" y="4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EF37CCF-AB5F-4DDE-A051-5923A5DB1C07}"/>
              </a:ext>
            </a:extLst>
          </p:cNvPr>
          <p:cNvGrpSpPr/>
          <p:nvPr/>
        </p:nvGrpSpPr>
        <p:grpSpPr>
          <a:xfrm>
            <a:off x="9955583" y="3847044"/>
            <a:ext cx="251836" cy="251514"/>
            <a:chOff x="-1262063" y="987426"/>
            <a:chExt cx="4983163" cy="4976813"/>
          </a:xfrm>
          <a:solidFill>
            <a:schemeClr val="accent5"/>
          </a:solidFill>
        </p:grpSpPr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A7147675-5BCD-4A63-8932-DD6D2C18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62063" y="987426"/>
              <a:ext cx="4983163" cy="4976813"/>
            </a:xfrm>
            <a:custGeom>
              <a:avLst/>
              <a:gdLst>
                <a:gd name="T0" fmla="*/ 265 w 6278"/>
                <a:gd name="T1" fmla="*/ 0 h 6271"/>
                <a:gd name="T2" fmla="*/ 319 w 6278"/>
                <a:gd name="T3" fmla="*/ 6 h 6271"/>
                <a:gd name="T4" fmla="*/ 368 w 6278"/>
                <a:gd name="T5" fmla="*/ 21 h 6271"/>
                <a:gd name="T6" fmla="*/ 412 w 6278"/>
                <a:gd name="T7" fmla="*/ 44 h 6271"/>
                <a:gd name="T8" fmla="*/ 450 w 6278"/>
                <a:gd name="T9" fmla="*/ 76 h 6271"/>
                <a:gd name="T10" fmla="*/ 483 w 6278"/>
                <a:gd name="T11" fmla="*/ 114 h 6271"/>
                <a:gd name="T12" fmla="*/ 507 w 6278"/>
                <a:gd name="T13" fmla="*/ 158 h 6271"/>
                <a:gd name="T14" fmla="*/ 523 w 6278"/>
                <a:gd name="T15" fmla="*/ 208 h 6271"/>
                <a:gd name="T16" fmla="*/ 528 w 6278"/>
                <a:gd name="T17" fmla="*/ 261 h 6271"/>
                <a:gd name="T18" fmla="*/ 526 w 6278"/>
                <a:gd name="T19" fmla="*/ 5747 h 6271"/>
                <a:gd name="T20" fmla="*/ 6015 w 6278"/>
                <a:gd name="T21" fmla="*/ 5749 h 6271"/>
                <a:gd name="T22" fmla="*/ 6068 w 6278"/>
                <a:gd name="T23" fmla="*/ 5754 h 6271"/>
                <a:gd name="T24" fmla="*/ 6118 w 6278"/>
                <a:gd name="T25" fmla="*/ 5770 h 6271"/>
                <a:gd name="T26" fmla="*/ 6162 w 6278"/>
                <a:gd name="T27" fmla="*/ 5794 h 6271"/>
                <a:gd name="T28" fmla="*/ 6200 w 6278"/>
                <a:gd name="T29" fmla="*/ 5825 h 6271"/>
                <a:gd name="T30" fmla="*/ 6232 w 6278"/>
                <a:gd name="T31" fmla="*/ 5863 h 6271"/>
                <a:gd name="T32" fmla="*/ 6257 w 6278"/>
                <a:gd name="T33" fmla="*/ 5909 h 6271"/>
                <a:gd name="T34" fmla="*/ 6272 w 6278"/>
                <a:gd name="T35" fmla="*/ 5956 h 6271"/>
                <a:gd name="T36" fmla="*/ 6278 w 6278"/>
                <a:gd name="T37" fmla="*/ 6010 h 6271"/>
                <a:gd name="T38" fmla="*/ 6272 w 6278"/>
                <a:gd name="T39" fmla="*/ 6061 h 6271"/>
                <a:gd name="T40" fmla="*/ 6257 w 6278"/>
                <a:gd name="T41" fmla="*/ 6111 h 6271"/>
                <a:gd name="T42" fmla="*/ 6232 w 6278"/>
                <a:gd name="T43" fmla="*/ 6155 h 6271"/>
                <a:gd name="T44" fmla="*/ 6200 w 6278"/>
                <a:gd name="T45" fmla="*/ 6195 h 6271"/>
                <a:gd name="T46" fmla="*/ 6162 w 6278"/>
                <a:gd name="T47" fmla="*/ 6225 h 6271"/>
                <a:gd name="T48" fmla="*/ 6118 w 6278"/>
                <a:gd name="T49" fmla="*/ 6250 h 6271"/>
                <a:gd name="T50" fmla="*/ 6068 w 6278"/>
                <a:gd name="T51" fmla="*/ 6265 h 6271"/>
                <a:gd name="T52" fmla="*/ 6015 w 6278"/>
                <a:gd name="T53" fmla="*/ 6271 h 6271"/>
                <a:gd name="T54" fmla="*/ 263 w 6278"/>
                <a:gd name="T55" fmla="*/ 6267 h 6271"/>
                <a:gd name="T56" fmla="*/ 250 w 6278"/>
                <a:gd name="T57" fmla="*/ 6267 h 6271"/>
                <a:gd name="T58" fmla="*/ 200 w 6278"/>
                <a:gd name="T59" fmla="*/ 6261 h 6271"/>
                <a:gd name="T60" fmla="*/ 156 w 6278"/>
                <a:gd name="T61" fmla="*/ 6246 h 6271"/>
                <a:gd name="T62" fmla="*/ 115 w 6278"/>
                <a:gd name="T63" fmla="*/ 6223 h 6271"/>
                <a:gd name="T64" fmla="*/ 78 w 6278"/>
                <a:gd name="T65" fmla="*/ 6193 h 6271"/>
                <a:gd name="T66" fmla="*/ 44 w 6278"/>
                <a:gd name="T67" fmla="*/ 6153 h 6271"/>
                <a:gd name="T68" fmla="*/ 21 w 6278"/>
                <a:gd name="T69" fmla="*/ 6107 h 6271"/>
                <a:gd name="T70" fmla="*/ 6 w 6278"/>
                <a:gd name="T71" fmla="*/ 6059 h 6271"/>
                <a:gd name="T72" fmla="*/ 0 w 6278"/>
                <a:gd name="T73" fmla="*/ 6008 h 6271"/>
                <a:gd name="T74" fmla="*/ 4 w 6278"/>
                <a:gd name="T75" fmla="*/ 261 h 6271"/>
                <a:gd name="T76" fmla="*/ 8 w 6278"/>
                <a:gd name="T77" fmla="*/ 208 h 6271"/>
                <a:gd name="T78" fmla="*/ 23 w 6278"/>
                <a:gd name="T79" fmla="*/ 158 h 6271"/>
                <a:gd name="T80" fmla="*/ 48 w 6278"/>
                <a:gd name="T81" fmla="*/ 114 h 6271"/>
                <a:gd name="T82" fmla="*/ 80 w 6278"/>
                <a:gd name="T83" fmla="*/ 76 h 6271"/>
                <a:gd name="T84" fmla="*/ 118 w 6278"/>
                <a:gd name="T85" fmla="*/ 44 h 6271"/>
                <a:gd name="T86" fmla="*/ 164 w 6278"/>
                <a:gd name="T87" fmla="*/ 19 h 6271"/>
                <a:gd name="T88" fmla="*/ 214 w 6278"/>
                <a:gd name="T89" fmla="*/ 4 h 6271"/>
                <a:gd name="T90" fmla="*/ 265 w 6278"/>
                <a:gd name="T91" fmla="*/ 0 h 6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78" h="6271">
                  <a:moveTo>
                    <a:pt x="265" y="0"/>
                  </a:moveTo>
                  <a:lnTo>
                    <a:pt x="319" y="6"/>
                  </a:lnTo>
                  <a:lnTo>
                    <a:pt x="368" y="21"/>
                  </a:lnTo>
                  <a:lnTo>
                    <a:pt x="412" y="44"/>
                  </a:lnTo>
                  <a:lnTo>
                    <a:pt x="450" y="76"/>
                  </a:lnTo>
                  <a:lnTo>
                    <a:pt x="483" y="114"/>
                  </a:lnTo>
                  <a:lnTo>
                    <a:pt x="507" y="158"/>
                  </a:lnTo>
                  <a:lnTo>
                    <a:pt x="523" y="208"/>
                  </a:lnTo>
                  <a:lnTo>
                    <a:pt x="528" y="261"/>
                  </a:lnTo>
                  <a:lnTo>
                    <a:pt x="526" y="5747"/>
                  </a:lnTo>
                  <a:lnTo>
                    <a:pt x="6015" y="5749"/>
                  </a:lnTo>
                  <a:lnTo>
                    <a:pt x="6068" y="5754"/>
                  </a:lnTo>
                  <a:lnTo>
                    <a:pt x="6118" y="5770"/>
                  </a:lnTo>
                  <a:lnTo>
                    <a:pt x="6162" y="5794"/>
                  </a:lnTo>
                  <a:lnTo>
                    <a:pt x="6200" y="5825"/>
                  </a:lnTo>
                  <a:lnTo>
                    <a:pt x="6232" y="5863"/>
                  </a:lnTo>
                  <a:lnTo>
                    <a:pt x="6257" y="5909"/>
                  </a:lnTo>
                  <a:lnTo>
                    <a:pt x="6272" y="5956"/>
                  </a:lnTo>
                  <a:lnTo>
                    <a:pt x="6278" y="6010"/>
                  </a:lnTo>
                  <a:lnTo>
                    <a:pt x="6272" y="6061"/>
                  </a:lnTo>
                  <a:lnTo>
                    <a:pt x="6257" y="6111"/>
                  </a:lnTo>
                  <a:lnTo>
                    <a:pt x="6232" y="6155"/>
                  </a:lnTo>
                  <a:lnTo>
                    <a:pt x="6200" y="6195"/>
                  </a:lnTo>
                  <a:lnTo>
                    <a:pt x="6162" y="6225"/>
                  </a:lnTo>
                  <a:lnTo>
                    <a:pt x="6118" y="6250"/>
                  </a:lnTo>
                  <a:lnTo>
                    <a:pt x="6068" y="6265"/>
                  </a:lnTo>
                  <a:lnTo>
                    <a:pt x="6015" y="6271"/>
                  </a:lnTo>
                  <a:lnTo>
                    <a:pt x="263" y="6267"/>
                  </a:lnTo>
                  <a:lnTo>
                    <a:pt x="250" y="6267"/>
                  </a:lnTo>
                  <a:lnTo>
                    <a:pt x="200" y="6261"/>
                  </a:lnTo>
                  <a:lnTo>
                    <a:pt x="156" y="6246"/>
                  </a:lnTo>
                  <a:lnTo>
                    <a:pt x="115" y="6223"/>
                  </a:lnTo>
                  <a:lnTo>
                    <a:pt x="78" y="6193"/>
                  </a:lnTo>
                  <a:lnTo>
                    <a:pt x="44" y="6153"/>
                  </a:lnTo>
                  <a:lnTo>
                    <a:pt x="21" y="6107"/>
                  </a:lnTo>
                  <a:lnTo>
                    <a:pt x="6" y="6059"/>
                  </a:lnTo>
                  <a:lnTo>
                    <a:pt x="0" y="6008"/>
                  </a:lnTo>
                  <a:lnTo>
                    <a:pt x="4" y="261"/>
                  </a:lnTo>
                  <a:lnTo>
                    <a:pt x="8" y="208"/>
                  </a:lnTo>
                  <a:lnTo>
                    <a:pt x="23" y="158"/>
                  </a:lnTo>
                  <a:lnTo>
                    <a:pt x="48" y="114"/>
                  </a:lnTo>
                  <a:lnTo>
                    <a:pt x="80" y="76"/>
                  </a:lnTo>
                  <a:lnTo>
                    <a:pt x="118" y="44"/>
                  </a:lnTo>
                  <a:lnTo>
                    <a:pt x="164" y="19"/>
                  </a:lnTo>
                  <a:lnTo>
                    <a:pt x="214" y="4"/>
                  </a:lnTo>
                  <a:lnTo>
                    <a:pt x="2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308F6A62-2657-4AE6-B8A9-4FFB0343C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8" y="1928813"/>
              <a:ext cx="4157663" cy="3076575"/>
            </a:xfrm>
            <a:custGeom>
              <a:avLst/>
              <a:gdLst>
                <a:gd name="T0" fmla="*/ 4607 w 5238"/>
                <a:gd name="T1" fmla="*/ 4 h 3878"/>
                <a:gd name="T2" fmla="*/ 4682 w 5238"/>
                <a:gd name="T3" fmla="*/ 25 h 3878"/>
                <a:gd name="T4" fmla="*/ 4750 w 5238"/>
                <a:gd name="T5" fmla="*/ 73 h 3878"/>
                <a:gd name="T6" fmla="*/ 4807 w 5238"/>
                <a:gd name="T7" fmla="*/ 153 h 3878"/>
                <a:gd name="T8" fmla="*/ 5231 w 5238"/>
                <a:gd name="T9" fmla="*/ 1086 h 3878"/>
                <a:gd name="T10" fmla="*/ 5238 w 5238"/>
                <a:gd name="T11" fmla="*/ 1176 h 3878"/>
                <a:gd name="T12" fmla="*/ 5216 w 5238"/>
                <a:gd name="T13" fmla="*/ 1263 h 3878"/>
                <a:gd name="T14" fmla="*/ 5164 w 5238"/>
                <a:gd name="T15" fmla="*/ 1336 h 3878"/>
                <a:gd name="T16" fmla="*/ 5086 w 5238"/>
                <a:gd name="T17" fmla="*/ 1387 h 3878"/>
                <a:gd name="T18" fmla="*/ 5050 w 5238"/>
                <a:gd name="T19" fmla="*/ 1401 h 3878"/>
                <a:gd name="T20" fmla="*/ 4994 w 5238"/>
                <a:gd name="T21" fmla="*/ 1410 h 3878"/>
                <a:gd name="T22" fmla="*/ 4931 w 5238"/>
                <a:gd name="T23" fmla="*/ 1408 h 3878"/>
                <a:gd name="T24" fmla="*/ 4863 w 5238"/>
                <a:gd name="T25" fmla="*/ 1387 h 3878"/>
                <a:gd name="T26" fmla="*/ 4796 w 5238"/>
                <a:gd name="T27" fmla="*/ 1340 h 3878"/>
                <a:gd name="T28" fmla="*/ 4737 w 5238"/>
                <a:gd name="T29" fmla="*/ 1258 h 3878"/>
                <a:gd name="T30" fmla="*/ 3938 w 5238"/>
                <a:gd name="T31" fmla="*/ 2363 h 3878"/>
                <a:gd name="T32" fmla="*/ 3884 w 5238"/>
                <a:gd name="T33" fmla="*/ 2441 h 3878"/>
                <a:gd name="T34" fmla="*/ 3806 w 5238"/>
                <a:gd name="T35" fmla="*/ 2492 h 3878"/>
                <a:gd name="T36" fmla="*/ 3715 w 5238"/>
                <a:gd name="T37" fmla="*/ 2515 h 3878"/>
                <a:gd name="T38" fmla="*/ 431 w 5238"/>
                <a:gd name="T39" fmla="*/ 3819 h 3878"/>
                <a:gd name="T40" fmla="*/ 353 w 5238"/>
                <a:gd name="T41" fmla="*/ 3864 h 3878"/>
                <a:gd name="T42" fmla="*/ 263 w 5238"/>
                <a:gd name="T43" fmla="*/ 3878 h 3878"/>
                <a:gd name="T44" fmla="*/ 173 w 5238"/>
                <a:gd name="T45" fmla="*/ 3862 h 3878"/>
                <a:gd name="T46" fmla="*/ 93 w 5238"/>
                <a:gd name="T47" fmla="*/ 3819 h 3878"/>
                <a:gd name="T48" fmla="*/ 34 w 5238"/>
                <a:gd name="T49" fmla="*/ 3746 h 3878"/>
                <a:gd name="T50" fmla="*/ 4 w 5238"/>
                <a:gd name="T51" fmla="*/ 3660 h 3878"/>
                <a:gd name="T52" fmla="*/ 4 w 5238"/>
                <a:gd name="T53" fmla="*/ 3571 h 3878"/>
                <a:gd name="T54" fmla="*/ 34 w 5238"/>
                <a:gd name="T55" fmla="*/ 3487 h 3878"/>
                <a:gd name="T56" fmla="*/ 93 w 5238"/>
                <a:gd name="T57" fmla="*/ 3417 h 3878"/>
                <a:gd name="T58" fmla="*/ 1638 w 5238"/>
                <a:gd name="T59" fmla="*/ 2134 h 3878"/>
                <a:gd name="T60" fmla="*/ 1716 w 5238"/>
                <a:gd name="T61" fmla="*/ 2104 h 3878"/>
                <a:gd name="T62" fmla="*/ 3528 w 5238"/>
                <a:gd name="T63" fmla="*/ 2001 h 3878"/>
                <a:gd name="T64" fmla="*/ 3806 w 5238"/>
                <a:gd name="T65" fmla="*/ 909 h 3878"/>
                <a:gd name="T66" fmla="*/ 3717 w 5238"/>
                <a:gd name="T67" fmla="*/ 934 h 3878"/>
                <a:gd name="T68" fmla="*/ 3627 w 5238"/>
                <a:gd name="T69" fmla="*/ 926 h 3878"/>
                <a:gd name="T70" fmla="*/ 3545 w 5238"/>
                <a:gd name="T71" fmla="*/ 890 h 3878"/>
                <a:gd name="T72" fmla="*/ 3480 w 5238"/>
                <a:gd name="T73" fmla="*/ 827 h 3878"/>
                <a:gd name="T74" fmla="*/ 3440 w 5238"/>
                <a:gd name="T75" fmla="*/ 741 h 3878"/>
                <a:gd name="T76" fmla="*/ 3433 w 5238"/>
                <a:gd name="T77" fmla="*/ 652 h 3878"/>
                <a:gd name="T78" fmla="*/ 3455 w 5238"/>
                <a:gd name="T79" fmla="*/ 564 h 3878"/>
                <a:gd name="T80" fmla="*/ 3507 w 5238"/>
                <a:gd name="T81" fmla="*/ 492 h 3878"/>
                <a:gd name="T82" fmla="*/ 3583 w 5238"/>
                <a:gd name="T83" fmla="*/ 436 h 3878"/>
                <a:gd name="T84" fmla="*/ 4479 w 5238"/>
                <a:gd name="T85" fmla="*/ 15 h 3878"/>
                <a:gd name="T86" fmla="*/ 4537 w 5238"/>
                <a:gd name="T87" fmla="*/ 2 h 3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238" h="3878">
                  <a:moveTo>
                    <a:pt x="4571" y="0"/>
                  </a:moveTo>
                  <a:lnTo>
                    <a:pt x="4607" y="4"/>
                  </a:lnTo>
                  <a:lnTo>
                    <a:pt x="4643" y="12"/>
                  </a:lnTo>
                  <a:lnTo>
                    <a:pt x="4682" y="25"/>
                  </a:lnTo>
                  <a:lnTo>
                    <a:pt x="4718" y="44"/>
                  </a:lnTo>
                  <a:lnTo>
                    <a:pt x="4750" y="73"/>
                  </a:lnTo>
                  <a:lnTo>
                    <a:pt x="4781" y="109"/>
                  </a:lnTo>
                  <a:lnTo>
                    <a:pt x="4807" y="153"/>
                  </a:lnTo>
                  <a:lnTo>
                    <a:pt x="5216" y="1042"/>
                  </a:lnTo>
                  <a:lnTo>
                    <a:pt x="5231" y="1086"/>
                  </a:lnTo>
                  <a:lnTo>
                    <a:pt x="5238" y="1132"/>
                  </a:lnTo>
                  <a:lnTo>
                    <a:pt x="5238" y="1176"/>
                  </a:lnTo>
                  <a:lnTo>
                    <a:pt x="5231" y="1221"/>
                  </a:lnTo>
                  <a:lnTo>
                    <a:pt x="5216" y="1263"/>
                  </a:lnTo>
                  <a:lnTo>
                    <a:pt x="5193" y="1302"/>
                  </a:lnTo>
                  <a:lnTo>
                    <a:pt x="5164" y="1336"/>
                  </a:lnTo>
                  <a:lnTo>
                    <a:pt x="5128" y="1364"/>
                  </a:lnTo>
                  <a:lnTo>
                    <a:pt x="5086" y="1387"/>
                  </a:lnTo>
                  <a:lnTo>
                    <a:pt x="5071" y="1393"/>
                  </a:lnTo>
                  <a:lnTo>
                    <a:pt x="5050" y="1401"/>
                  </a:lnTo>
                  <a:lnTo>
                    <a:pt x="5023" y="1406"/>
                  </a:lnTo>
                  <a:lnTo>
                    <a:pt x="4994" y="1410"/>
                  </a:lnTo>
                  <a:lnTo>
                    <a:pt x="4964" y="1410"/>
                  </a:lnTo>
                  <a:lnTo>
                    <a:pt x="4931" y="1408"/>
                  </a:lnTo>
                  <a:lnTo>
                    <a:pt x="4897" y="1401"/>
                  </a:lnTo>
                  <a:lnTo>
                    <a:pt x="4863" y="1387"/>
                  </a:lnTo>
                  <a:lnTo>
                    <a:pt x="4828" y="1368"/>
                  </a:lnTo>
                  <a:lnTo>
                    <a:pt x="4796" y="1340"/>
                  </a:lnTo>
                  <a:lnTo>
                    <a:pt x="4766" y="1303"/>
                  </a:lnTo>
                  <a:lnTo>
                    <a:pt x="4737" y="1258"/>
                  </a:lnTo>
                  <a:lnTo>
                    <a:pt x="4598" y="949"/>
                  </a:lnTo>
                  <a:lnTo>
                    <a:pt x="3938" y="2363"/>
                  </a:lnTo>
                  <a:lnTo>
                    <a:pt x="3915" y="2405"/>
                  </a:lnTo>
                  <a:lnTo>
                    <a:pt x="3884" y="2441"/>
                  </a:lnTo>
                  <a:lnTo>
                    <a:pt x="3848" y="2470"/>
                  </a:lnTo>
                  <a:lnTo>
                    <a:pt x="3806" y="2492"/>
                  </a:lnTo>
                  <a:lnTo>
                    <a:pt x="3762" y="2508"/>
                  </a:lnTo>
                  <a:lnTo>
                    <a:pt x="3715" y="2515"/>
                  </a:lnTo>
                  <a:lnTo>
                    <a:pt x="1874" y="2614"/>
                  </a:lnTo>
                  <a:lnTo>
                    <a:pt x="431" y="3819"/>
                  </a:lnTo>
                  <a:lnTo>
                    <a:pt x="393" y="3845"/>
                  </a:lnTo>
                  <a:lnTo>
                    <a:pt x="353" y="3864"/>
                  </a:lnTo>
                  <a:lnTo>
                    <a:pt x="309" y="3876"/>
                  </a:lnTo>
                  <a:lnTo>
                    <a:pt x="263" y="3878"/>
                  </a:lnTo>
                  <a:lnTo>
                    <a:pt x="217" y="3874"/>
                  </a:lnTo>
                  <a:lnTo>
                    <a:pt x="173" y="3862"/>
                  </a:lnTo>
                  <a:lnTo>
                    <a:pt x="131" y="3843"/>
                  </a:lnTo>
                  <a:lnTo>
                    <a:pt x="93" y="3819"/>
                  </a:lnTo>
                  <a:lnTo>
                    <a:pt x="61" y="3786"/>
                  </a:lnTo>
                  <a:lnTo>
                    <a:pt x="34" y="3746"/>
                  </a:lnTo>
                  <a:lnTo>
                    <a:pt x="15" y="3704"/>
                  </a:lnTo>
                  <a:lnTo>
                    <a:pt x="4" y="3660"/>
                  </a:lnTo>
                  <a:lnTo>
                    <a:pt x="0" y="3617"/>
                  </a:lnTo>
                  <a:lnTo>
                    <a:pt x="4" y="3571"/>
                  </a:lnTo>
                  <a:lnTo>
                    <a:pt x="15" y="3529"/>
                  </a:lnTo>
                  <a:lnTo>
                    <a:pt x="34" y="3487"/>
                  </a:lnTo>
                  <a:lnTo>
                    <a:pt x="61" y="3451"/>
                  </a:lnTo>
                  <a:lnTo>
                    <a:pt x="93" y="3417"/>
                  </a:lnTo>
                  <a:lnTo>
                    <a:pt x="1604" y="2157"/>
                  </a:lnTo>
                  <a:lnTo>
                    <a:pt x="1638" y="2134"/>
                  </a:lnTo>
                  <a:lnTo>
                    <a:pt x="1676" y="2115"/>
                  </a:lnTo>
                  <a:lnTo>
                    <a:pt x="1716" y="2104"/>
                  </a:lnTo>
                  <a:lnTo>
                    <a:pt x="1758" y="2098"/>
                  </a:lnTo>
                  <a:lnTo>
                    <a:pt x="3528" y="2001"/>
                  </a:lnTo>
                  <a:lnTo>
                    <a:pt x="4102" y="770"/>
                  </a:lnTo>
                  <a:lnTo>
                    <a:pt x="3806" y="909"/>
                  </a:lnTo>
                  <a:lnTo>
                    <a:pt x="3762" y="926"/>
                  </a:lnTo>
                  <a:lnTo>
                    <a:pt x="3717" y="934"/>
                  </a:lnTo>
                  <a:lnTo>
                    <a:pt x="3671" y="934"/>
                  </a:lnTo>
                  <a:lnTo>
                    <a:pt x="3627" y="926"/>
                  </a:lnTo>
                  <a:lnTo>
                    <a:pt x="3585" y="911"/>
                  </a:lnTo>
                  <a:lnTo>
                    <a:pt x="3545" y="890"/>
                  </a:lnTo>
                  <a:lnTo>
                    <a:pt x="3511" y="861"/>
                  </a:lnTo>
                  <a:lnTo>
                    <a:pt x="3480" y="827"/>
                  </a:lnTo>
                  <a:lnTo>
                    <a:pt x="3457" y="785"/>
                  </a:lnTo>
                  <a:lnTo>
                    <a:pt x="3440" y="741"/>
                  </a:lnTo>
                  <a:lnTo>
                    <a:pt x="3433" y="696"/>
                  </a:lnTo>
                  <a:lnTo>
                    <a:pt x="3433" y="652"/>
                  </a:lnTo>
                  <a:lnTo>
                    <a:pt x="3440" y="606"/>
                  </a:lnTo>
                  <a:lnTo>
                    <a:pt x="3455" y="564"/>
                  </a:lnTo>
                  <a:lnTo>
                    <a:pt x="3478" y="526"/>
                  </a:lnTo>
                  <a:lnTo>
                    <a:pt x="3507" y="492"/>
                  </a:lnTo>
                  <a:lnTo>
                    <a:pt x="3541" y="461"/>
                  </a:lnTo>
                  <a:lnTo>
                    <a:pt x="3583" y="436"/>
                  </a:lnTo>
                  <a:lnTo>
                    <a:pt x="4457" y="25"/>
                  </a:lnTo>
                  <a:lnTo>
                    <a:pt x="4479" y="15"/>
                  </a:lnTo>
                  <a:lnTo>
                    <a:pt x="4506" y="8"/>
                  </a:lnTo>
                  <a:lnTo>
                    <a:pt x="4537" y="2"/>
                  </a:lnTo>
                  <a:lnTo>
                    <a:pt x="45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45497F-DDBD-4F5E-89FF-E218D9860628}"/>
              </a:ext>
            </a:extLst>
          </p:cNvPr>
          <p:cNvGrpSpPr/>
          <p:nvPr/>
        </p:nvGrpSpPr>
        <p:grpSpPr>
          <a:xfrm>
            <a:off x="9334962" y="2995913"/>
            <a:ext cx="278564" cy="279148"/>
            <a:chOff x="3194050" y="3822700"/>
            <a:chExt cx="6042025" cy="6054725"/>
          </a:xfrm>
          <a:solidFill>
            <a:schemeClr val="accent4"/>
          </a:solidFill>
        </p:grpSpPr>
        <p:sp>
          <p:nvSpPr>
            <p:cNvPr id="123" name="Freeform 35">
              <a:extLst>
                <a:ext uri="{FF2B5EF4-FFF2-40B4-BE49-F238E27FC236}">
                  <a16:creationId xmlns:a16="http://schemas.microsoft.com/office/drawing/2014/main" id="{186236C4-90F1-4E58-9E84-0CD2934831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4050" y="3822700"/>
              <a:ext cx="6042025" cy="6054725"/>
            </a:xfrm>
            <a:custGeom>
              <a:avLst/>
              <a:gdLst>
                <a:gd name="T0" fmla="*/ 3368 w 3806"/>
                <a:gd name="T1" fmla="*/ 2779 h 3814"/>
                <a:gd name="T2" fmla="*/ 240 w 3806"/>
                <a:gd name="T3" fmla="*/ 438 h 3814"/>
                <a:gd name="T4" fmla="*/ 3566 w 3806"/>
                <a:gd name="T5" fmla="*/ 438 h 3814"/>
                <a:gd name="T6" fmla="*/ 1930 w 3806"/>
                <a:gd name="T7" fmla="*/ 2 h 3814"/>
                <a:gd name="T8" fmla="*/ 1996 w 3806"/>
                <a:gd name="T9" fmla="*/ 44 h 3814"/>
                <a:gd name="T10" fmla="*/ 2023 w 3806"/>
                <a:gd name="T11" fmla="*/ 120 h 3814"/>
                <a:gd name="T12" fmla="*/ 3713 w 3806"/>
                <a:gd name="T13" fmla="*/ 201 h 3814"/>
                <a:gd name="T14" fmla="*/ 3780 w 3806"/>
                <a:gd name="T15" fmla="*/ 243 h 3814"/>
                <a:gd name="T16" fmla="*/ 3806 w 3806"/>
                <a:gd name="T17" fmla="*/ 318 h 3814"/>
                <a:gd name="T18" fmla="*/ 3793 w 3806"/>
                <a:gd name="T19" fmla="*/ 768 h 3814"/>
                <a:gd name="T20" fmla="*/ 3739 w 3806"/>
                <a:gd name="T21" fmla="*/ 823 h 3814"/>
                <a:gd name="T22" fmla="*/ 3608 w 3806"/>
                <a:gd name="T23" fmla="*/ 836 h 3814"/>
                <a:gd name="T24" fmla="*/ 3595 w 3806"/>
                <a:gd name="T25" fmla="*/ 2952 h 3814"/>
                <a:gd name="T26" fmla="*/ 3541 w 3806"/>
                <a:gd name="T27" fmla="*/ 3008 h 3814"/>
                <a:gd name="T28" fmla="*/ 2143 w 3806"/>
                <a:gd name="T29" fmla="*/ 3020 h 3814"/>
                <a:gd name="T30" fmla="*/ 2614 w 3806"/>
                <a:gd name="T31" fmla="*/ 3665 h 3814"/>
                <a:gd name="T32" fmla="*/ 2610 w 3806"/>
                <a:gd name="T33" fmla="*/ 3733 h 3814"/>
                <a:gd name="T34" fmla="*/ 2570 w 3806"/>
                <a:gd name="T35" fmla="*/ 3790 h 3814"/>
                <a:gd name="T36" fmla="*/ 2498 w 3806"/>
                <a:gd name="T37" fmla="*/ 3814 h 3814"/>
                <a:gd name="T38" fmla="*/ 2435 w 3806"/>
                <a:gd name="T39" fmla="*/ 3796 h 3814"/>
                <a:gd name="T40" fmla="*/ 2023 w 3806"/>
                <a:gd name="T41" fmla="*/ 3260 h 3814"/>
                <a:gd name="T42" fmla="*/ 2010 w 3806"/>
                <a:gd name="T43" fmla="*/ 3746 h 3814"/>
                <a:gd name="T44" fmla="*/ 1956 w 3806"/>
                <a:gd name="T45" fmla="*/ 3802 h 3814"/>
                <a:gd name="T46" fmla="*/ 1876 w 3806"/>
                <a:gd name="T47" fmla="*/ 3810 h 3814"/>
                <a:gd name="T48" fmla="*/ 1809 w 3806"/>
                <a:gd name="T49" fmla="*/ 3768 h 3814"/>
                <a:gd name="T50" fmla="*/ 1783 w 3806"/>
                <a:gd name="T51" fmla="*/ 3694 h 3814"/>
                <a:gd name="T52" fmla="*/ 1389 w 3806"/>
                <a:gd name="T53" fmla="*/ 3783 h 3814"/>
                <a:gd name="T54" fmla="*/ 1331 w 3806"/>
                <a:gd name="T55" fmla="*/ 3813 h 3814"/>
                <a:gd name="T56" fmla="*/ 1259 w 3806"/>
                <a:gd name="T57" fmla="*/ 3803 h 3814"/>
                <a:gd name="T58" fmla="*/ 1205 w 3806"/>
                <a:gd name="T59" fmla="*/ 3754 h 3814"/>
                <a:gd name="T60" fmla="*/ 1189 w 3806"/>
                <a:gd name="T61" fmla="*/ 3687 h 3814"/>
                <a:gd name="T62" fmla="*/ 1212 w 3806"/>
                <a:gd name="T63" fmla="*/ 3622 h 3814"/>
                <a:gd name="T64" fmla="*/ 290 w 3806"/>
                <a:gd name="T65" fmla="*/ 3016 h 3814"/>
                <a:gd name="T66" fmla="*/ 224 w 3806"/>
                <a:gd name="T67" fmla="*/ 2974 h 3814"/>
                <a:gd name="T68" fmla="*/ 198 w 3806"/>
                <a:gd name="T69" fmla="*/ 2900 h 3814"/>
                <a:gd name="T70" fmla="*/ 93 w 3806"/>
                <a:gd name="T71" fmla="*/ 832 h 3814"/>
                <a:gd name="T72" fmla="*/ 27 w 3806"/>
                <a:gd name="T73" fmla="*/ 791 h 3814"/>
                <a:gd name="T74" fmla="*/ 0 w 3806"/>
                <a:gd name="T75" fmla="*/ 715 h 3814"/>
                <a:gd name="T76" fmla="*/ 12 w 3806"/>
                <a:gd name="T77" fmla="*/ 265 h 3814"/>
                <a:gd name="T78" fmla="*/ 67 w 3806"/>
                <a:gd name="T79" fmla="*/ 210 h 3814"/>
                <a:gd name="T80" fmla="*/ 1783 w 3806"/>
                <a:gd name="T81" fmla="*/ 197 h 3814"/>
                <a:gd name="T82" fmla="*/ 1795 w 3806"/>
                <a:gd name="T83" fmla="*/ 67 h 3814"/>
                <a:gd name="T84" fmla="*/ 1850 w 3806"/>
                <a:gd name="T85" fmla="*/ 11 h 3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06" h="3814">
                  <a:moveTo>
                    <a:pt x="439" y="836"/>
                  </a:moveTo>
                  <a:lnTo>
                    <a:pt x="439" y="2779"/>
                  </a:lnTo>
                  <a:lnTo>
                    <a:pt x="3368" y="2779"/>
                  </a:lnTo>
                  <a:lnTo>
                    <a:pt x="3368" y="836"/>
                  </a:lnTo>
                  <a:lnTo>
                    <a:pt x="439" y="836"/>
                  </a:lnTo>
                  <a:close/>
                  <a:moveTo>
                    <a:pt x="240" y="438"/>
                  </a:moveTo>
                  <a:lnTo>
                    <a:pt x="240" y="595"/>
                  </a:lnTo>
                  <a:lnTo>
                    <a:pt x="3566" y="595"/>
                  </a:lnTo>
                  <a:lnTo>
                    <a:pt x="3566" y="438"/>
                  </a:lnTo>
                  <a:lnTo>
                    <a:pt x="240" y="438"/>
                  </a:lnTo>
                  <a:close/>
                  <a:moveTo>
                    <a:pt x="1903" y="0"/>
                  </a:moveTo>
                  <a:lnTo>
                    <a:pt x="1930" y="2"/>
                  </a:lnTo>
                  <a:lnTo>
                    <a:pt x="1956" y="11"/>
                  </a:lnTo>
                  <a:lnTo>
                    <a:pt x="1978" y="25"/>
                  </a:lnTo>
                  <a:lnTo>
                    <a:pt x="1996" y="44"/>
                  </a:lnTo>
                  <a:lnTo>
                    <a:pt x="2010" y="67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3" y="197"/>
                  </a:lnTo>
                  <a:lnTo>
                    <a:pt x="3686" y="197"/>
                  </a:lnTo>
                  <a:lnTo>
                    <a:pt x="3713" y="201"/>
                  </a:lnTo>
                  <a:lnTo>
                    <a:pt x="3739" y="210"/>
                  </a:lnTo>
                  <a:lnTo>
                    <a:pt x="3761" y="224"/>
                  </a:lnTo>
                  <a:lnTo>
                    <a:pt x="3780" y="243"/>
                  </a:lnTo>
                  <a:lnTo>
                    <a:pt x="3793" y="265"/>
                  </a:lnTo>
                  <a:lnTo>
                    <a:pt x="3803" y="291"/>
                  </a:lnTo>
                  <a:lnTo>
                    <a:pt x="3806" y="318"/>
                  </a:lnTo>
                  <a:lnTo>
                    <a:pt x="3806" y="715"/>
                  </a:lnTo>
                  <a:lnTo>
                    <a:pt x="3803" y="743"/>
                  </a:lnTo>
                  <a:lnTo>
                    <a:pt x="3793" y="768"/>
                  </a:lnTo>
                  <a:lnTo>
                    <a:pt x="3780" y="791"/>
                  </a:lnTo>
                  <a:lnTo>
                    <a:pt x="3761" y="809"/>
                  </a:lnTo>
                  <a:lnTo>
                    <a:pt x="3739" y="823"/>
                  </a:lnTo>
                  <a:lnTo>
                    <a:pt x="3713" y="832"/>
                  </a:lnTo>
                  <a:lnTo>
                    <a:pt x="3686" y="836"/>
                  </a:lnTo>
                  <a:lnTo>
                    <a:pt x="3608" y="836"/>
                  </a:lnTo>
                  <a:lnTo>
                    <a:pt x="3608" y="2900"/>
                  </a:lnTo>
                  <a:lnTo>
                    <a:pt x="3604" y="2927"/>
                  </a:lnTo>
                  <a:lnTo>
                    <a:pt x="3595" y="2952"/>
                  </a:lnTo>
                  <a:lnTo>
                    <a:pt x="3581" y="2974"/>
                  </a:lnTo>
                  <a:lnTo>
                    <a:pt x="3563" y="2993"/>
                  </a:lnTo>
                  <a:lnTo>
                    <a:pt x="3541" y="3008"/>
                  </a:lnTo>
                  <a:lnTo>
                    <a:pt x="3515" y="3016"/>
                  </a:lnTo>
                  <a:lnTo>
                    <a:pt x="3487" y="3020"/>
                  </a:lnTo>
                  <a:lnTo>
                    <a:pt x="2143" y="3020"/>
                  </a:lnTo>
                  <a:lnTo>
                    <a:pt x="2593" y="3622"/>
                  </a:lnTo>
                  <a:lnTo>
                    <a:pt x="2606" y="3643"/>
                  </a:lnTo>
                  <a:lnTo>
                    <a:pt x="2614" y="3665"/>
                  </a:lnTo>
                  <a:lnTo>
                    <a:pt x="2617" y="3687"/>
                  </a:lnTo>
                  <a:lnTo>
                    <a:pt x="2616" y="3710"/>
                  </a:lnTo>
                  <a:lnTo>
                    <a:pt x="2610" y="3733"/>
                  </a:lnTo>
                  <a:lnTo>
                    <a:pt x="2601" y="3754"/>
                  </a:lnTo>
                  <a:lnTo>
                    <a:pt x="2587" y="3773"/>
                  </a:lnTo>
                  <a:lnTo>
                    <a:pt x="2570" y="3790"/>
                  </a:lnTo>
                  <a:lnTo>
                    <a:pt x="2546" y="3803"/>
                  </a:lnTo>
                  <a:lnTo>
                    <a:pt x="2522" y="3811"/>
                  </a:lnTo>
                  <a:lnTo>
                    <a:pt x="2498" y="3814"/>
                  </a:lnTo>
                  <a:lnTo>
                    <a:pt x="2476" y="3813"/>
                  </a:lnTo>
                  <a:lnTo>
                    <a:pt x="2455" y="3806"/>
                  </a:lnTo>
                  <a:lnTo>
                    <a:pt x="2435" y="3796"/>
                  </a:lnTo>
                  <a:lnTo>
                    <a:pt x="2416" y="3783"/>
                  </a:lnTo>
                  <a:lnTo>
                    <a:pt x="2401" y="3766"/>
                  </a:lnTo>
                  <a:lnTo>
                    <a:pt x="2023" y="3260"/>
                  </a:lnTo>
                  <a:lnTo>
                    <a:pt x="2023" y="3694"/>
                  </a:lnTo>
                  <a:lnTo>
                    <a:pt x="2020" y="3721"/>
                  </a:lnTo>
                  <a:lnTo>
                    <a:pt x="2010" y="3746"/>
                  </a:lnTo>
                  <a:lnTo>
                    <a:pt x="1996" y="3768"/>
                  </a:lnTo>
                  <a:lnTo>
                    <a:pt x="1978" y="3787"/>
                  </a:lnTo>
                  <a:lnTo>
                    <a:pt x="1956" y="3802"/>
                  </a:lnTo>
                  <a:lnTo>
                    <a:pt x="1930" y="3810"/>
                  </a:lnTo>
                  <a:lnTo>
                    <a:pt x="1903" y="3814"/>
                  </a:lnTo>
                  <a:lnTo>
                    <a:pt x="1876" y="3810"/>
                  </a:lnTo>
                  <a:lnTo>
                    <a:pt x="1850" y="3802"/>
                  </a:lnTo>
                  <a:lnTo>
                    <a:pt x="1828" y="3787"/>
                  </a:lnTo>
                  <a:lnTo>
                    <a:pt x="1809" y="3768"/>
                  </a:lnTo>
                  <a:lnTo>
                    <a:pt x="1795" y="3746"/>
                  </a:lnTo>
                  <a:lnTo>
                    <a:pt x="1785" y="3721"/>
                  </a:lnTo>
                  <a:lnTo>
                    <a:pt x="1783" y="3694"/>
                  </a:lnTo>
                  <a:lnTo>
                    <a:pt x="1783" y="3260"/>
                  </a:lnTo>
                  <a:lnTo>
                    <a:pt x="1405" y="3766"/>
                  </a:lnTo>
                  <a:lnTo>
                    <a:pt x="1389" y="3783"/>
                  </a:lnTo>
                  <a:lnTo>
                    <a:pt x="1371" y="3796"/>
                  </a:lnTo>
                  <a:lnTo>
                    <a:pt x="1351" y="3806"/>
                  </a:lnTo>
                  <a:lnTo>
                    <a:pt x="1331" y="3813"/>
                  </a:lnTo>
                  <a:lnTo>
                    <a:pt x="1309" y="3814"/>
                  </a:lnTo>
                  <a:lnTo>
                    <a:pt x="1283" y="3811"/>
                  </a:lnTo>
                  <a:lnTo>
                    <a:pt x="1259" y="3803"/>
                  </a:lnTo>
                  <a:lnTo>
                    <a:pt x="1237" y="3790"/>
                  </a:lnTo>
                  <a:lnTo>
                    <a:pt x="1218" y="3773"/>
                  </a:lnTo>
                  <a:lnTo>
                    <a:pt x="1205" y="3754"/>
                  </a:lnTo>
                  <a:lnTo>
                    <a:pt x="1195" y="3733"/>
                  </a:lnTo>
                  <a:lnTo>
                    <a:pt x="1190" y="3710"/>
                  </a:lnTo>
                  <a:lnTo>
                    <a:pt x="1189" y="3687"/>
                  </a:lnTo>
                  <a:lnTo>
                    <a:pt x="1193" y="3665"/>
                  </a:lnTo>
                  <a:lnTo>
                    <a:pt x="1200" y="3643"/>
                  </a:lnTo>
                  <a:lnTo>
                    <a:pt x="1212" y="3622"/>
                  </a:lnTo>
                  <a:lnTo>
                    <a:pt x="1662" y="3020"/>
                  </a:lnTo>
                  <a:lnTo>
                    <a:pt x="318" y="3020"/>
                  </a:lnTo>
                  <a:lnTo>
                    <a:pt x="290" y="3016"/>
                  </a:lnTo>
                  <a:lnTo>
                    <a:pt x="266" y="3008"/>
                  </a:lnTo>
                  <a:lnTo>
                    <a:pt x="242" y="2993"/>
                  </a:lnTo>
                  <a:lnTo>
                    <a:pt x="224" y="2974"/>
                  </a:lnTo>
                  <a:lnTo>
                    <a:pt x="210" y="2952"/>
                  </a:lnTo>
                  <a:lnTo>
                    <a:pt x="201" y="2927"/>
                  </a:lnTo>
                  <a:lnTo>
                    <a:pt x="198" y="2900"/>
                  </a:lnTo>
                  <a:lnTo>
                    <a:pt x="198" y="836"/>
                  </a:lnTo>
                  <a:lnTo>
                    <a:pt x="119" y="836"/>
                  </a:lnTo>
                  <a:lnTo>
                    <a:pt x="93" y="832"/>
                  </a:lnTo>
                  <a:lnTo>
                    <a:pt x="67" y="823"/>
                  </a:lnTo>
                  <a:lnTo>
                    <a:pt x="45" y="809"/>
                  </a:lnTo>
                  <a:lnTo>
                    <a:pt x="27" y="791"/>
                  </a:lnTo>
                  <a:lnTo>
                    <a:pt x="12" y="768"/>
                  </a:lnTo>
                  <a:lnTo>
                    <a:pt x="3" y="743"/>
                  </a:lnTo>
                  <a:lnTo>
                    <a:pt x="0" y="715"/>
                  </a:lnTo>
                  <a:lnTo>
                    <a:pt x="0" y="318"/>
                  </a:lnTo>
                  <a:lnTo>
                    <a:pt x="3" y="291"/>
                  </a:lnTo>
                  <a:lnTo>
                    <a:pt x="12" y="265"/>
                  </a:lnTo>
                  <a:lnTo>
                    <a:pt x="27" y="243"/>
                  </a:lnTo>
                  <a:lnTo>
                    <a:pt x="45" y="224"/>
                  </a:lnTo>
                  <a:lnTo>
                    <a:pt x="67" y="210"/>
                  </a:lnTo>
                  <a:lnTo>
                    <a:pt x="93" y="201"/>
                  </a:lnTo>
                  <a:lnTo>
                    <a:pt x="119" y="197"/>
                  </a:lnTo>
                  <a:lnTo>
                    <a:pt x="1783" y="197"/>
                  </a:lnTo>
                  <a:lnTo>
                    <a:pt x="1783" y="120"/>
                  </a:lnTo>
                  <a:lnTo>
                    <a:pt x="1785" y="92"/>
                  </a:lnTo>
                  <a:lnTo>
                    <a:pt x="1795" y="67"/>
                  </a:lnTo>
                  <a:lnTo>
                    <a:pt x="1809" y="44"/>
                  </a:lnTo>
                  <a:lnTo>
                    <a:pt x="1828" y="25"/>
                  </a:lnTo>
                  <a:lnTo>
                    <a:pt x="1850" y="11"/>
                  </a:lnTo>
                  <a:lnTo>
                    <a:pt x="1876" y="2"/>
                  </a:lnTo>
                  <a:lnTo>
                    <a:pt x="19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DE72AE12-AF38-4DC1-87E7-C932CD2D8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343650"/>
              <a:ext cx="3211513" cy="382588"/>
            </a:xfrm>
            <a:custGeom>
              <a:avLst/>
              <a:gdLst>
                <a:gd name="T0" fmla="*/ 120 w 2023"/>
                <a:gd name="T1" fmla="*/ 0 h 241"/>
                <a:gd name="T2" fmla="*/ 1903 w 2023"/>
                <a:gd name="T3" fmla="*/ 0 h 241"/>
                <a:gd name="T4" fmla="*/ 1931 w 2023"/>
                <a:gd name="T5" fmla="*/ 2 h 241"/>
                <a:gd name="T6" fmla="*/ 1956 w 2023"/>
                <a:gd name="T7" fmla="*/ 12 h 241"/>
                <a:gd name="T8" fmla="*/ 1978 w 2023"/>
                <a:gd name="T9" fmla="*/ 26 h 241"/>
                <a:gd name="T10" fmla="*/ 1997 w 2023"/>
                <a:gd name="T11" fmla="*/ 44 h 241"/>
                <a:gd name="T12" fmla="*/ 2011 w 2023"/>
                <a:gd name="T13" fmla="*/ 68 h 241"/>
                <a:gd name="T14" fmla="*/ 2020 w 2023"/>
                <a:gd name="T15" fmla="*/ 92 h 241"/>
                <a:gd name="T16" fmla="*/ 2023 w 2023"/>
                <a:gd name="T17" fmla="*/ 120 h 241"/>
                <a:gd name="T18" fmla="*/ 2020 w 2023"/>
                <a:gd name="T19" fmla="*/ 148 h 241"/>
                <a:gd name="T20" fmla="*/ 2011 w 2023"/>
                <a:gd name="T21" fmla="*/ 173 h 241"/>
                <a:gd name="T22" fmla="*/ 1997 w 2023"/>
                <a:gd name="T23" fmla="*/ 196 h 241"/>
                <a:gd name="T24" fmla="*/ 1978 w 2023"/>
                <a:gd name="T25" fmla="*/ 214 h 241"/>
                <a:gd name="T26" fmla="*/ 1956 w 2023"/>
                <a:gd name="T27" fmla="*/ 228 h 241"/>
                <a:gd name="T28" fmla="*/ 1931 w 2023"/>
                <a:gd name="T29" fmla="*/ 237 h 241"/>
                <a:gd name="T30" fmla="*/ 1903 w 2023"/>
                <a:gd name="T31" fmla="*/ 241 h 241"/>
                <a:gd name="T32" fmla="*/ 120 w 2023"/>
                <a:gd name="T33" fmla="*/ 241 h 241"/>
                <a:gd name="T34" fmla="*/ 93 w 2023"/>
                <a:gd name="T35" fmla="*/ 237 h 241"/>
                <a:gd name="T36" fmla="*/ 68 w 2023"/>
                <a:gd name="T37" fmla="*/ 228 h 241"/>
                <a:gd name="T38" fmla="*/ 46 w 2023"/>
                <a:gd name="T39" fmla="*/ 214 h 241"/>
                <a:gd name="T40" fmla="*/ 27 w 2023"/>
                <a:gd name="T41" fmla="*/ 196 h 241"/>
                <a:gd name="T42" fmla="*/ 12 w 2023"/>
                <a:gd name="T43" fmla="*/ 173 h 241"/>
                <a:gd name="T44" fmla="*/ 4 w 2023"/>
                <a:gd name="T45" fmla="*/ 148 h 241"/>
                <a:gd name="T46" fmla="*/ 0 w 2023"/>
                <a:gd name="T47" fmla="*/ 120 h 241"/>
                <a:gd name="T48" fmla="*/ 4 w 2023"/>
                <a:gd name="T49" fmla="*/ 92 h 241"/>
                <a:gd name="T50" fmla="*/ 12 w 2023"/>
                <a:gd name="T51" fmla="*/ 68 h 241"/>
                <a:gd name="T52" fmla="*/ 27 w 2023"/>
                <a:gd name="T53" fmla="*/ 44 h 241"/>
                <a:gd name="T54" fmla="*/ 46 w 2023"/>
                <a:gd name="T55" fmla="*/ 26 h 241"/>
                <a:gd name="T56" fmla="*/ 68 w 2023"/>
                <a:gd name="T57" fmla="*/ 12 h 241"/>
                <a:gd name="T58" fmla="*/ 93 w 2023"/>
                <a:gd name="T59" fmla="*/ 2 h 241"/>
                <a:gd name="T60" fmla="*/ 120 w 2023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23" h="241">
                  <a:moveTo>
                    <a:pt x="120" y="0"/>
                  </a:moveTo>
                  <a:lnTo>
                    <a:pt x="1903" y="0"/>
                  </a:lnTo>
                  <a:lnTo>
                    <a:pt x="1931" y="2"/>
                  </a:lnTo>
                  <a:lnTo>
                    <a:pt x="1956" y="12"/>
                  </a:lnTo>
                  <a:lnTo>
                    <a:pt x="1978" y="26"/>
                  </a:lnTo>
                  <a:lnTo>
                    <a:pt x="1997" y="44"/>
                  </a:lnTo>
                  <a:lnTo>
                    <a:pt x="2011" y="68"/>
                  </a:lnTo>
                  <a:lnTo>
                    <a:pt x="2020" y="92"/>
                  </a:lnTo>
                  <a:lnTo>
                    <a:pt x="2023" y="120"/>
                  </a:lnTo>
                  <a:lnTo>
                    <a:pt x="2020" y="148"/>
                  </a:lnTo>
                  <a:lnTo>
                    <a:pt x="2011" y="173"/>
                  </a:lnTo>
                  <a:lnTo>
                    <a:pt x="1997" y="196"/>
                  </a:lnTo>
                  <a:lnTo>
                    <a:pt x="1978" y="214"/>
                  </a:lnTo>
                  <a:lnTo>
                    <a:pt x="1956" y="228"/>
                  </a:lnTo>
                  <a:lnTo>
                    <a:pt x="1931" y="237"/>
                  </a:lnTo>
                  <a:lnTo>
                    <a:pt x="1903" y="241"/>
                  </a:lnTo>
                  <a:lnTo>
                    <a:pt x="120" y="241"/>
                  </a:lnTo>
                  <a:lnTo>
                    <a:pt x="93" y="237"/>
                  </a:lnTo>
                  <a:lnTo>
                    <a:pt x="68" y="228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3"/>
                  </a:lnTo>
                  <a:lnTo>
                    <a:pt x="4" y="148"/>
                  </a:lnTo>
                  <a:lnTo>
                    <a:pt x="0" y="120"/>
                  </a:lnTo>
                  <a:lnTo>
                    <a:pt x="4" y="92"/>
                  </a:lnTo>
                  <a:lnTo>
                    <a:pt x="12" y="68"/>
                  </a:lnTo>
                  <a:lnTo>
                    <a:pt x="27" y="44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2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37">
              <a:extLst>
                <a:ext uri="{FF2B5EF4-FFF2-40B4-BE49-F238E27FC236}">
                  <a16:creationId xmlns:a16="http://schemas.microsoft.com/office/drawing/2014/main" id="{482174E1-3507-465E-8565-C903F7FA8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5711825"/>
              <a:ext cx="1009650" cy="382588"/>
            </a:xfrm>
            <a:custGeom>
              <a:avLst/>
              <a:gdLst>
                <a:gd name="T0" fmla="*/ 120 w 636"/>
                <a:gd name="T1" fmla="*/ 0 h 241"/>
                <a:gd name="T2" fmla="*/ 517 w 636"/>
                <a:gd name="T3" fmla="*/ 0 h 241"/>
                <a:gd name="T4" fmla="*/ 544 w 636"/>
                <a:gd name="T5" fmla="*/ 4 h 241"/>
                <a:gd name="T6" fmla="*/ 569 w 636"/>
                <a:gd name="T7" fmla="*/ 13 h 241"/>
                <a:gd name="T8" fmla="*/ 592 w 636"/>
                <a:gd name="T9" fmla="*/ 27 h 241"/>
                <a:gd name="T10" fmla="*/ 611 w 636"/>
                <a:gd name="T11" fmla="*/ 46 h 241"/>
                <a:gd name="T12" fmla="*/ 624 w 636"/>
                <a:gd name="T13" fmla="*/ 68 h 241"/>
                <a:gd name="T14" fmla="*/ 634 w 636"/>
                <a:gd name="T15" fmla="*/ 94 h 241"/>
                <a:gd name="T16" fmla="*/ 636 w 636"/>
                <a:gd name="T17" fmla="*/ 121 h 241"/>
                <a:gd name="T18" fmla="*/ 634 w 636"/>
                <a:gd name="T19" fmla="*/ 148 h 241"/>
                <a:gd name="T20" fmla="*/ 624 w 636"/>
                <a:gd name="T21" fmla="*/ 174 h 241"/>
                <a:gd name="T22" fmla="*/ 611 w 636"/>
                <a:gd name="T23" fmla="*/ 196 h 241"/>
                <a:gd name="T24" fmla="*/ 592 w 636"/>
                <a:gd name="T25" fmla="*/ 214 h 241"/>
                <a:gd name="T26" fmla="*/ 569 w 636"/>
                <a:gd name="T27" fmla="*/ 230 h 241"/>
                <a:gd name="T28" fmla="*/ 544 w 636"/>
                <a:gd name="T29" fmla="*/ 238 h 241"/>
                <a:gd name="T30" fmla="*/ 517 w 636"/>
                <a:gd name="T31" fmla="*/ 241 h 241"/>
                <a:gd name="T32" fmla="*/ 120 w 636"/>
                <a:gd name="T33" fmla="*/ 241 h 241"/>
                <a:gd name="T34" fmla="*/ 93 w 636"/>
                <a:gd name="T35" fmla="*/ 238 h 241"/>
                <a:gd name="T36" fmla="*/ 68 w 636"/>
                <a:gd name="T37" fmla="*/ 230 h 241"/>
                <a:gd name="T38" fmla="*/ 46 w 636"/>
                <a:gd name="T39" fmla="*/ 214 h 241"/>
                <a:gd name="T40" fmla="*/ 27 w 636"/>
                <a:gd name="T41" fmla="*/ 196 h 241"/>
                <a:gd name="T42" fmla="*/ 12 w 636"/>
                <a:gd name="T43" fmla="*/ 174 h 241"/>
                <a:gd name="T44" fmla="*/ 4 w 636"/>
                <a:gd name="T45" fmla="*/ 148 h 241"/>
                <a:gd name="T46" fmla="*/ 0 w 636"/>
                <a:gd name="T47" fmla="*/ 121 h 241"/>
                <a:gd name="T48" fmla="*/ 4 w 636"/>
                <a:gd name="T49" fmla="*/ 94 h 241"/>
                <a:gd name="T50" fmla="*/ 12 w 636"/>
                <a:gd name="T51" fmla="*/ 68 h 241"/>
                <a:gd name="T52" fmla="*/ 27 w 636"/>
                <a:gd name="T53" fmla="*/ 46 h 241"/>
                <a:gd name="T54" fmla="*/ 46 w 636"/>
                <a:gd name="T55" fmla="*/ 27 h 241"/>
                <a:gd name="T56" fmla="*/ 68 w 636"/>
                <a:gd name="T57" fmla="*/ 13 h 241"/>
                <a:gd name="T58" fmla="*/ 93 w 636"/>
                <a:gd name="T59" fmla="*/ 4 h 241"/>
                <a:gd name="T60" fmla="*/ 120 w 636"/>
                <a:gd name="T61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6" h="241">
                  <a:moveTo>
                    <a:pt x="120" y="0"/>
                  </a:moveTo>
                  <a:lnTo>
                    <a:pt x="517" y="0"/>
                  </a:lnTo>
                  <a:lnTo>
                    <a:pt x="544" y="4"/>
                  </a:lnTo>
                  <a:lnTo>
                    <a:pt x="569" y="13"/>
                  </a:lnTo>
                  <a:lnTo>
                    <a:pt x="592" y="27"/>
                  </a:lnTo>
                  <a:lnTo>
                    <a:pt x="611" y="46"/>
                  </a:lnTo>
                  <a:lnTo>
                    <a:pt x="624" y="68"/>
                  </a:lnTo>
                  <a:lnTo>
                    <a:pt x="634" y="94"/>
                  </a:lnTo>
                  <a:lnTo>
                    <a:pt x="636" y="121"/>
                  </a:lnTo>
                  <a:lnTo>
                    <a:pt x="634" y="148"/>
                  </a:lnTo>
                  <a:lnTo>
                    <a:pt x="624" y="174"/>
                  </a:lnTo>
                  <a:lnTo>
                    <a:pt x="611" y="196"/>
                  </a:lnTo>
                  <a:lnTo>
                    <a:pt x="592" y="214"/>
                  </a:lnTo>
                  <a:lnTo>
                    <a:pt x="569" y="230"/>
                  </a:lnTo>
                  <a:lnTo>
                    <a:pt x="544" y="238"/>
                  </a:lnTo>
                  <a:lnTo>
                    <a:pt x="517" y="241"/>
                  </a:lnTo>
                  <a:lnTo>
                    <a:pt x="120" y="241"/>
                  </a:lnTo>
                  <a:lnTo>
                    <a:pt x="93" y="238"/>
                  </a:lnTo>
                  <a:lnTo>
                    <a:pt x="68" y="230"/>
                  </a:lnTo>
                  <a:lnTo>
                    <a:pt x="46" y="214"/>
                  </a:lnTo>
                  <a:lnTo>
                    <a:pt x="27" y="196"/>
                  </a:lnTo>
                  <a:lnTo>
                    <a:pt x="12" y="174"/>
                  </a:lnTo>
                  <a:lnTo>
                    <a:pt x="4" y="148"/>
                  </a:lnTo>
                  <a:lnTo>
                    <a:pt x="0" y="121"/>
                  </a:lnTo>
                  <a:lnTo>
                    <a:pt x="4" y="94"/>
                  </a:lnTo>
                  <a:lnTo>
                    <a:pt x="12" y="68"/>
                  </a:lnTo>
                  <a:lnTo>
                    <a:pt x="27" y="46"/>
                  </a:lnTo>
                  <a:lnTo>
                    <a:pt x="46" y="27"/>
                  </a:lnTo>
                  <a:lnTo>
                    <a:pt x="68" y="13"/>
                  </a:lnTo>
                  <a:lnTo>
                    <a:pt x="93" y="4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38">
              <a:extLst>
                <a:ext uri="{FF2B5EF4-FFF2-40B4-BE49-F238E27FC236}">
                  <a16:creationId xmlns:a16="http://schemas.microsoft.com/office/drawing/2014/main" id="{0B2A5BBD-D888-4813-B00D-8DB241FB9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350" y="6973888"/>
              <a:ext cx="2270125" cy="381000"/>
            </a:xfrm>
            <a:custGeom>
              <a:avLst/>
              <a:gdLst>
                <a:gd name="T0" fmla="*/ 120 w 1430"/>
                <a:gd name="T1" fmla="*/ 0 h 240"/>
                <a:gd name="T2" fmla="*/ 1309 w 1430"/>
                <a:gd name="T3" fmla="*/ 0 h 240"/>
                <a:gd name="T4" fmla="*/ 1337 w 1430"/>
                <a:gd name="T5" fmla="*/ 3 h 240"/>
                <a:gd name="T6" fmla="*/ 1362 w 1430"/>
                <a:gd name="T7" fmla="*/ 12 h 240"/>
                <a:gd name="T8" fmla="*/ 1384 w 1430"/>
                <a:gd name="T9" fmla="*/ 26 h 240"/>
                <a:gd name="T10" fmla="*/ 1403 w 1430"/>
                <a:gd name="T11" fmla="*/ 45 h 240"/>
                <a:gd name="T12" fmla="*/ 1417 w 1430"/>
                <a:gd name="T13" fmla="*/ 67 h 240"/>
                <a:gd name="T14" fmla="*/ 1426 w 1430"/>
                <a:gd name="T15" fmla="*/ 93 h 240"/>
                <a:gd name="T16" fmla="*/ 1430 w 1430"/>
                <a:gd name="T17" fmla="*/ 121 h 240"/>
                <a:gd name="T18" fmla="*/ 1426 w 1430"/>
                <a:gd name="T19" fmla="*/ 147 h 240"/>
                <a:gd name="T20" fmla="*/ 1417 w 1430"/>
                <a:gd name="T21" fmla="*/ 173 h 240"/>
                <a:gd name="T22" fmla="*/ 1403 w 1430"/>
                <a:gd name="T23" fmla="*/ 195 h 240"/>
                <a:gd name="T24" fmla="*/ 1384 w 1430"/>
                <a:gd name="T25" fmla="*/ 214 h 240"/>
                <a:gd name="T26" fmla="*/ 1362 w 1430"/>
                <a:gd name="T27" fmla="*/ 229 h 240"/>
                <a:gd name="T28" fmla="*/ 1337 w 1430"/>
                <a:gd name="T29" fmla="*/ 237 h 240"/>
                <a:gd name="T30" fmla="*/ 1309 w 1430"/>
                <a:gd name="T31" fmla="*/ 240 h 240"/>
                <a:gd name="T32" fmla="*/ 120 w 1430"/>
                <a:gd name="T33" fmla="*/ 240 h 240"/>
                <a:gd name="T34" fmla="*/ 93 w 1430"/>
                <a:gd name="T35" fmla="*/ 237 h 240"/>
                <a:gd name="T36" fmla="*/ 68 w 1430"/>
                <a:gd name="T37" fmla="*/ 229 h 240"/>
                <a:gd name="T38" fmla="*/ 46 w 1430"/>
                <a:gd name="T39" fmla="*/ 214 h 240"/>
                <a:gd name="T40" fmla="*/ 27 w 1430"/>
                <a:gd name="T41" fmla="*/ 195 h 240"/>
                <a:gd name="T42" fmla="*/ 12 w 1430"/>
                <a:gd name="T43" fmla="*/ 173 h 240"/>
                <a:gd name="T44" fmla="*/ 4 w 1430"/>
                <a:gd name="T45" fmla="*/ 147 h 240"/>
                <a:gd name="T46" fmla="*/ 0 w 1430"/>
                <a:gd name="T47" fmla="*/ 121 h 240"/>
                <a:gd name="T48" fmla="*/ 4 w 1430"/>
                <a:gd name="T49" fmla="*/ 93 h 240"/>
                <a:gd name="T50" fmla="*/ 12 w 1430"/>
                <a:gd name="T51" fmla="*/ 67 h 240"/>
                <a:gd name="T52" fmla="*/ 27 w 1430"/>
                <a:gd name="T53" fmla="*/ 45 h 240"/>
                <a:gd name="T54" fmla="*/ 46 w 1430"/>
                <a:gd name="T55" fmla="*/ 26 h 240"/>
                <a:gd name="T56" fmla="*/ 68 w 1430"/>
                <a:gd name="T57" fmla="*/ 12 h 240"/>
                <a:gd name="T58" fmla="*/ 93 w 1430"/>
                <a:gd name="T59" fmla="*/ 3 h 240"/>
                <a:gd name="T60" fmla="*/ 120 w 1430"/>
                <a:gd name="T6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0" h="240">
                  <a:moveTo>
                    <a:pt x="120" y="0"/>
                  </a:moveTo>
                  <a:lnTo>
                    <a:pt x="1309" y="0"/>
                  </a:lnTo>
                  <a:lnTo>
                    <a:pt x="1337" y="3"/>
                  </a:lnTo>
                  <a:lnTo>
                    <a:pt x="1362" y="12"/>
                  </a:lnTo>
                  <a:lnTo>
                    <a:pt x="1384" y="26"/>
                  </a:lnTo>
                  <a:lnTo>
                    <a:pt x="1403" y="45"/>
                  </a:lnTo>
                  <a:lnTo>
                    <a:pt x="1417" y="67"/>
                  </a:lnTo>
                  <a:lnTo>
                    <a:pt x="1426" y="93"/>
                  </a:lnTo>
                  <a:lnTo>
                    <a:pt x="1430" y="121"/>
                  </a:lnTo>
                  <a:lnTo>
                    <a:pt x="1426" y="147"/>
                  </a:lnTo>
                  <a:lnTo>
                    <a:pt x="1417" y="173"/>
                  </a:lnTo>
                  <a:lnTo>
                    <a:pt x="1403" y="195"/>
                  </a:lnTo>
                  <a:lnTo>
                    <a:pt x="1384" y="214"/>
                  </a:lnTo>
                  <a:lnTo>
                    <a:pt x="1362" y="229"/>
                  </a:lnTo>
                  <a:lnTo>
                    <a:pt x="1337" y="237"/>
                  </a:lnTo>
                  <a:lnTo>
                    <a:pt x="1309" y="240"/>
                  </a:lnTo>
                  <a:lnTo>
                    <a:pt x="120" y="240"/>
                  </a:lnTo>
                  <a:lnTo>
                    <a:pt x="93" y="237"/>
                  </a:lnTo>
                  <a:lnTo>
                    <a:pt x="68" y="229"/>
                  </a:lnTo>
                  <a:lnTo>
                    <a:pt x="46" y="214"/>
                  </a:lnTo>
                  <a:lnTo>
                    <a:pt x="27" y="195"/>
                  </a:lnTo>
                  <a:lnTo>
                    <a:pt x="12" y="173"/>
                  </a:lnTo>
                  <a:lnTo>
                    <a:pt x="4" y="147"/>
                  </a:lnTo>
                  <a:lnTo>
                    <a:pt x="0" y="121"/>
                  </a:lnTo>
                  <a:lnTo>
                    <a:pt x="4" y="93"/>
                  </a:lnTo>
                  <a:lnTo>
                    <a:pt x="12" y="67"/>
                  </a:lnTo>
                  <a:lnTo>
                    <a:pt x="27" y="45"/>
                  </a:lnTo>
                  <a:lnTo>
                    <a:pt x="46" y="26"/>
                  </a:lnTo>
                  <a:lnTo>
                    <a:pt x="68" y="12"/>
                  </a:lnTo>
                  <a:lnTo>
                    <a:pt x="93" y="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0969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AF05B82-8866-4008-B3A2-17992671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8953C-F46C-4286-A5FC-CE02384958AE}"/>
              </a:ext>
            </a:extLst>
          </p:cNvPr>
          <p:cNvSpPr txBox="1">
            <a:spLocks/>
          </p:cNvSpPr>
          <p:nvPr/>
        </p:nvSpPr>
        <p:spPr>
          <a:xfrm>
            <a:off x="94623" y="206657"/>
            <a:ext cx="10989305" cy="6317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Two types of SAP-Fiori app implementations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15BB07-DF8D-4EFF-AC1C-677353C5D664}"/>
              </a:ext>
            </a:extLst>
          </p:cNvPr>
          <p:cNvGrpSpPr/>
          <p:nvPr/>
        </p:nvGrpSpPr>
        <p:grpSpPr>
          <a:xfrm>
            <a:off x="702287" y="1562544"/>
            <a:ext cx="10300138" cy="4318004"/>
            <a:chOff x="912812" y="1473196"/>
            <a:chExt cx="10300138" cy="4318004"/>
          </a:xfrm>
        </p:grpSpPr>
        <p:grpSp>
          <p:nvGrpSpPr>
            <p:cNvPr id="12" name="Group 51">
              <a:extLst>
                <a:ext uri="{FF2B5EF4-FFF2-40B4-BE49-F238E27FC236}">
                  <a16:creationId xmlns:a16="http://schemas.microsoft.com/office/drawing/2014/main" id="{7AFEA0FA-0602-4116-8790-99B1099669F4}"/>
                </a:ext>
              </a:extLst>
            </p:cNvPr>
            <p:cNvGrpSpPr/>
            <p:nvPr/>
          </p:nvGrpSpPr>
          <p:grpSpPr>
            <a:xfrm>
              <a:off x="912812" y="1473196"/>
              <a:ext cx="3962400" cy="4318004"/>
              <a:chOff x="912812" y="1231092"/>
              <a:chExt cx="3200400" cy="431800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623BEE-0D2F-4DC0-8BE6-9B9903BE8444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Implementation of those business apps, which are released by SAP</a:t>
                </a:r>
                <a:endParaRPr lang="en-US" sz="18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Calibri (Body)"/>
                  </a:rPr>
                  <a:t>These are categorized as Transnational, Fact-sheets and Analytical apps etc.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>
                  <a:lnSpc>
                    <a:spcPct val="140000"/>
                  </a:lnSpc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02359E3A-6F17-477B-81A2-2AEFB6835FE1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A08F77-75B6-4E33-82F5-DFEA9D0261BE}"/>
                  </a:ext>
                </a:extLst>
              </p:cNvPr>
              <p:cNvSpPr/>
              <p:nvPr/>
            </p:nvSpPr>
            <p:spPr>
              <a:xfrm>
                <a:off x="912812" y="1231092"/>
                <a:ext cx="3200400" cy="4572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 algn="l"/>
                <a:r>
                  <a:rPr lang="en-US" sz="18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	</a:t>
                </a:r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Standard Apps</a:t>
                </a:r>
              </a:p>
            </p:txBody>
          </p:sp>
        </p:grpSp>
        <p:grpSp>
          <p:nvGrpSpPr>
            <p:cNvPr id="13" name="Group 51">
              <a:extLst>
                <a:ext uri="{FF2B5EF4-FFF2-40B4-BE49-F238E27FC236}">
                  <a16:creationId xmlns:a16="http://schemas.microsoft.com/office/drawing/2014/main" id="{694A2F5C-EAB9-47FD-9EBD-D21DAD0C0515}"/>
                </a:ext>
              </a:extLst>
            </p:cNvPr>
            <p:cNvGrpSpPr/>
            <p:nvPr/>
          </p:nvGrpSpPr>
          <p:grpSpPr>
            <a:xfrm>
              <a:off x="7250550" y="1524000"/>
              <a:ext cx="3962400" cy="4267200"/>
              <a:chOff x="912812" y="1281896"/>
              <a:chExt cx="3200400" cy="42672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A97F25-2185-43CB-AEE9-F107B7F0DE59}"/>
                  </a:ext>
                </a:extLst>
              </p:cNvPr>
              <p:cNvSpPr/>
              <p:nvPr/>
            </p:nvSpPr>
            <p:spPr>
              <a:xfrm>
                <a:off x="989012" y="1281896"/>
                <a:ext cx="3048000" cy="4267200"/>
              </a:xfrm>
              <a:prstGeom prst="rect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tIns="731520" rIns="274320" rtlCol="0" anchor="t" anchorCtr="0"/>
              <a:lstStyle/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As per business requirement, a complete custom fiori app can be implemented.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 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Customized App is been hosted on SAP-Fiori server (front-end system).</a:t>
                </a: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(Body)"/>
                  <a:cs typeface="Arial" pitchFamily="34" charset="0"/>
                </a:endParaRPr>
              </a:p>
              <a:p>
                <a:pPr>
                  <a:lnSpc>
                    <a:spcPct val="140000"/>
                  </a:lnSpc>
                  <a:buFont typeface="Wingdings" pitchFamily="2" charset="2"/>
                  <a:buChar char="§"/>
                </a:pPr>
                <a:r>
                  <a:rPr lang="en-US" sz="18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(Body)"/>
                    <a:cs typeface="Arial" pitchFamily="34" charset="0"/>
                  </a:rPr>
                  <a:t> </a:t>
                </a:r>
                <a:r>
                  <a:rPr lang="en-US" sz="1800" dirty="0">
                    <a:solidFill>
                      <a:srgbClr val="3C3C3C"/>
                    </a:solidFill>
                    <a:latin typeface="Calibri (Body)"/>
                  </a:rPr>
                  <a:t>I</a:t>
                </a:r>
                <a:r>
                  <a:rPr lang="en-US" sz="1800" b="0" i="0" dirty="0">
                    <a:solidFill>
                      <a:srgbClr val="3C3C3C"/>
                    </a:solidFill>
                    <a:effectLst/>
                    <a:latin typeface="Calibri (Body)"/>
                  </a:rPr>
                  <a:t>t integrates with SAP or Non-SAP system.</a:t>
                </a:r>
              </a:p>
              <a:p>
                <a:pPr lvl="0">
                  <a:lnSpc>
                    <a:spcPct val="140000"/>
                  </a:lnSpc>
                  <a:buFont typeface="Wingdings" pitchFamily="2" charset="2"/>
                  <a:buChar char="§"/>
                </a:pPr>
                <a:endParaRPr lang="en-US" sz="18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07688385-4861-42CD-9A50-1F8A2AFDC05A}"/>
                  </a:ext>
                </a:extLst>
              </p:cNvPr>
              <p:cNvSpPr/>
              <p:nvPr/>
            </p:nvSpPr>
            <p:spPr>
              <a:xfrm>
                <a:off x="994564" y="1688292"/>
                <a:ext cx="3037243" cy="970350"/>
              </a:xfrm>
              <a:custGeom>
                <a:avLst/>
                <a:gdLst>
                  <a:gd name="connsiteX0" fmla="*/ 1836 w 3573137"/>
                  <a:gd name="connsiteY0" fmla="*/ 159744 h 1131064"/>
                  <a:gd name="connsiteX1" fmla="*/ 3064525 w 3573137"/>
                  <a:gd name="connsiteY1" fmla="*/ 1129228 h 1131064"/>
                  <a:gd name="connsiteX2" fmla="*/ 3053508 w 3573137"/>
                  <a:gd name="connsiteY2" fmla="*/ 170761 h 1131064"/>
                  <a:gd name="connsiteX3" fmla="*/ 1836 w 3573137"/>
                  <a:gd name="connsiteY3" fmla="*/ 159744 h 1131064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571301"/>
                  <a:gd name="connsiteY0" fmla="*/ 0 h 971320"/>
                  <a:gd name="connsiteX1" fmla="*/ 3062689 w 3571301"/>
                  <a:gd name="connsiteY1" fmla="*/ 969484 h 971320"/>
                  <a:gd name="connsiteX2" fmla="*/ 3051672 w 3571301"/>
                  <a:gd name="connsiteY2" fmla="*/ 11017 h 971320"/>
                  <a:gd name="connsiteX3" fmla="*/ 0 w 3571301"/>
                  <a:gd name="connsiteY3" fmla="*/ 0 h 971320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2689"/>
                  <a:gd name="connsiteY0" fmla="*/ 0 h 969484"/>
                  <a:gd name="connsiteX1" fmla="*/ 3062689 w 3062689"/>
                  <a:gd name="connsiteY1" fmla="*/ 969484 h 969484"/>
                  <a:gd name="connsiteX2" fmla="*/ 3051672 w 3062689"/>
                  <a:gd name="connsiteY2" fmla="*/ 11017 h 969484"/>
                  <a:gd name="connsiteX3" fmla="*/ 0 w 3062689"/>
                  <a:gd name="connsiteY3" fmla="*/ 0 h 969484"/>
                  <a:gd name="connsiteX0" fmla="*/ 0 w 3066123"/>
                  <a:gd name="connsiteY0" fmla="*/ 0 h 971667"/>
                  <a:gd name="connsiteX1" fmla="*/ 3066123 w 3066123"/>
                  <a:gd name="connsiteY1" fmla="*/ 971667 h 971667"/>
                  <a:gd name="connsiteX2" fmla="*/ 3055106 w 3066123"/>
                  <a:gd name="connsiteY2" fmla="*/ 13200 h 971667"/>
                  <a:gd name="connsiteX3" fmla="*/ 0 w 3066123"/>
                  <a:gd name="connsiteY3" fmla="*/ 0 h 971667"/>
                  <a:gd name="connsiteX0" fmla="*/ 0 w 3064317"/>
                  <a:gd name="connsiteY0" fmla="*/ 0 h 968610"/>
                  <a:gd name="connsiteX1" fmla="*/ 3064317 w 3064317"/>
                  <a:gd name="connsiteY1" fmla="*/ 968610 h 968610"/>
                  <a:gd name="connsiteX2" fmla="*/ 3053300 w 3064317"/>
                  <a:gd name="connsiteY2" fmla="*/ 10143 h 968610"/>
                  <a:gd name="connsiteX3" fmla="*/ 0 w 3064317"/>
                  <a:gd name="connsiteY3" fmla="*/ 0 h 968610"/>
                  <a:gd name="connsiteX0" fmla="*/ 0 w 3046790"/>
                  <a:gd name="connsiteY0" fmla="*/ 0 h 965553"/>
                  <a:gd name="connsiteX1" fmla="*/ 3046790 w 3046790"/>
                  <a:gd name="connsiteY1" fmla="*/ 965553 h 965553"/>
                  <a:gd name="connsiteX2" fmla="*/ 3035773 w 3046790"/>
                  <a:gd name="connsiteY2" fmla="*/ 7086 h 965553"/>
                  <a:gd name="connsiteX3" fmla="*/ 0 w 3046790"/>
                  <a:gd name="connsiteY3" fmla="*/ 0 h 965553"/>
                  <a:gd name="connsiteX0" fmla="*/ 0 w 3037243"/>
                  <a:gd name="connsiteY0" fmla="*/ 0 h 947431"/>
                  <a:gd name="connsiteX1" fmla="*/ 3037243 w 3037243"/>
                  <a:gd name="connsiteY1" fmla="*/ 947431 h 947431"/>
                  <a:gd name="connsiteX2" fmla="*/ 3035773 w 3037243"/>
                  <a:gd name="connsiteY2" fmla="*/ 7086 h 947431"/>
                  <a:gd name="connsiteX3" fmla="*/ 0 w 3037243"/>
                  <a:gd name="connsiteY3" fmla="*/ 0 h 947431"/>
                  <a:gd name="connsiteX0" fmla="*/ 0 w 3037243"/>
                  <a:gd name="connsiteY0" fmla="*/ 8198 h 955629"/>
                  <a:gd name="connsiteX1" fmla="*/ 3037243 w 3037243"/>
                  <a:gd name="connsiteY1" fmla="*/ 955629 h 955629"/>
                  <a:gd name="connsiteX2" fmla="*/ 3034086 w 3037243"/>
                  <a:gd name="connsiteY2" fmla="*/ 0 h 955629"/>
                  <a:gd name="connsiteX3" fmla="*/ 0 w 3037243"/>
                  <a:gd name="connsiteY3" fmla="*/ 8198 h 955629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15621 h 963052"/>
                  <a:gd name="connsiteX1" fmla="*/ 3037243 w 3037243"/>
                  <a:gd name="connsiteY1" fmla="*/ 963052 h 963052"/>
                  <a:gd name="connsiteX2" fmla="*/ 3029779 w 3037243"/>
                  <a:gd name="connsiteY2" fmla="*/ 0 h 963052"/>
                  <a:gd name="connsiteX3" fmla="*/ 0 w 3037243"/>
                  <a:gd name="connsiteY3" fmla="*/ 15621 h 963052"/>
                  <a:gd name="connsiteX0" fmla="*/ 0 w 3037243"/>
                  <a:gd name="connsiteY0" fmla="*/ 22919 h 970350"/>
                  <a:gd name="connsiteX1" fmla="*/ 3037243 w 3037243"/>
                  <a:gd name="connsiteY1" fmla="*/ 970350 h 970350"/>
                  <a:gd name="connsiteX2" fmla="*/ 3034587 w 3037243"/>
                  <a:gd name="connsiteY2" fmla="*/ 0 h 970350"/>
                  <a:gd name="connsiteX3" fmla="*/ 0 w 3037243"/>
                  <a:gd name="connsiteY3" fmla="*/ 22919 h 97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37243" h="970350">
                    <a:moveTo>
                      <a:pt x="0" y="22919"/>
                    </a:moveTo>
                    <a:lnTo>
                      <a:pt x="3037243" y="970350"/>
                    </a:lnTo>
                    <a:cubicBezTo>
                      <a:pt x="3036191" y="651807"/>
                      <a:pt x="3035639" y="318543"/>
                      <a:pt x="3034587" y="0"/>
                    </a:cubicBezTo>
                    <a:lnTo>
                      <a:pt x="0" y="2291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AF2E372-E9B4-454F-B8BC-85F5B9771E41}"/>
                  </a:ext>
                </a:extLst>
              </p:cNvPr>
              <p:cNvSpPr/>
              <p:nvPr/>
            </p:nvSpPr>
            <p:spPr>
              <a:xfrm>
                <a:off x="912812" y="1281896"/>
                <a:ext cx="3200400" cy="45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en-US" sz="2000" b="1" i="0" dirty="0">
                    <a:solidFill>
                      <a:schemeClr val="bg1"/>
                    </a:solidFill>
                    <a:effectLst/>
                    <a:latin typeface="Calibri (Body)"/>
                  </a:rPr>
                  <a:t>                 Customized Apps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74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Footer Placeholder 45">
            <a:extLst>
              <a:ext uri="{FF2B5EF4-FFF2-40B4-BE49-F238E27FC236}">
                <a16:creationId xmlns:a16="http://schemas.microsoft.com/office/drawing/2014/main" id="{8019984B-D52E-4622-8F5C-0A10444B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437506F-3CE2-4E8D-A017-FCFFABC9E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87" y="896527"/>
            <a:ext cx="5708649" cy="433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8E20C6-63CA-49A7-9BF5-B8BB483304EB}"/>
              </a:ext>
            </a:extLst>
          </p:cNvPr>
          <p:cNvSpPr txBox="1"/>
          <p:nvPr/>
        </p:nvSpPr>
        <p:spPr>
          <a:xfrm>
            <a:off x="324410" y="896527"/>
            <a:ext cx="889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the terminal in BAS and go to your project folder.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Step2: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init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algn="just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Step3: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ui5 build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Write command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abap-deploy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press enter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Step5: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Specify the source folder path for deployment …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./dist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Step6: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Select a target ABAP system … http://103.207.171.202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Step7: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the ABAP system client number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Step8: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username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Step9: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password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Step10: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an application name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Step11: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description for the application 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Step12: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Enter a package for the deployed application … $TMP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DF4ED9E7-3638-44FA-A436-BEE27D51512B}"/>
              </a:ext>
            </a:extLst>
          </p:cNvPr>
          <p:cNvSpPr txBox="1">
            <a:spLocks/>
          </p:cNvSpPr>
          <p:nvPr/>
        </p:nvSpPr>
        <p:spPr>
          <a:xfrm>
            <a:off x="324410" y="27781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ABAP Deployment</a:t>
            </a:r>
          </a:p>
        </p:txBody>
      </p:sp>
    </p:spTree>
    <p:extLst>
      <p:ext uri="{BB962C8B-B14F-4D97-AF65-F5344CB8AC3E}">
        <p14:creationId xmlns:p14="http://schemas.microsoft.com/office/powerpoint/2010/main" val="37193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F6188DD4-BD1A-4BD3-A9F6-0320A4BD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D3052787-1982-471A-BE67-F8157621055D}"/>
              </a:ext>
            </a:extLst>
          </p:cNvPr>
          <p:cNvSpPr txBox="1"/>
          <p:nvPr/>
        </p:nvSpPr>
        <p:spPr>
          <a:xfrm>
            <a:off x="289755" y="250098"/>
            <a:ext cx="11449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atin typeface="Cooper Black" panose="0208090404030B020404" pitchFamily="18" charset="0"/>
              </a:rPr>
              <a:t>Fiori Launchpad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9A237637-6394-40BD-B34D-9775BC2E9C4B}"/>
              </a:ext>
            </a:extLst>
          </p:cNvPr>
          <p:cNvSpPr txBox="1"/>
          <p:nvPr/>
        </p:nvSpPr>
        <p:spPr>
          <a:xfrm>
            <a:off x="289755" y="970933"/>
            <a:ext cx="1144927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Just imagine, if my co. have developed 500 Apps in last Quarter, These 500 apps have got 500 URLs to access the app. As a end user, you would face below challenges</a:t>
            </a:r>
          </a:p>
          <a:p>
            <a:pPr marL="457200" indent="-457200">
              <a:buAutoNum type="arabicPeriod"/>
            </a:pPr>
            <a:r>
              <a:rPr lang="en-US" sz="2000" dirty="0"/>
              <a:t>Finding </a:t>
            </a:r>
            <a:r>
              <a:rPr lang="en-US" sz="2000" dirty="0" err="1"/>
              <a:t>url</a:t>
            </a:r>
            <a:r>
              <a:rPr lang="en-US" sz="2000" dirty="0"/>
              <a:t> for each app is a challenge</a:t>
            </a:r>
          </a:p>
          <a:p>
            <a:pPr marL="457200" indent="-457200">
              <a:buAutoNum type="arabicPeriod"/>
            </a:pPr>
            <a:r>
              <a:rPr lang="en-US" sz="2000" dirty="0"/>
              <a:t>Making sure that you are right person to access app – Security</a:t>
            </a:r>
          </a:p>
          <a:p>
            <a:pPr marL="457200" indent="-457200">
              <a:buAutoNum type="arabicPeriod"/>
            </a:pPr>
            <a:r>
              <a:rPr lang="en-US" sz="2000" dirty="0"/>
              <a:t>Also you should only be able to see apps which you are allowed to access</a:t>
            </a:r>
          </a:p>
          <a:p>
            <a:pPr marL="457200" indent="-457200">
              <a:buAutoNum type="arabicPeriod"/>
            </a:pPr>
            <a:r>
              <a:rPr lang="en-US" sz="2000" dirty="0"/>
              <a:t>SAP Portal is now deprecated, what options do we have to access all functionality of ERP</a:t>
            </a:r>
          </a:p>
          <a:p>
            <a:endParaRPr lang="en-US" sz="2000" dirty="0"/>
          </a:p>
          <a:p>
            <a:r>
              <a:rPr lang="en-US" dirty="0"/>
              <a:t>SAP Fiori Launchpad</a:t>
            </a:r>
          </a:p>
          <a:p>
            <a:r>
              <a:rPr lang="en-US" dirty="0"/>
              <a:t>Is a single access point for all the Applications in S/4HANA. Is available </a:t>
            </a:r>
            <a:r>
              <a:rPr lang="en-US" dirty="0" err="1"/>
              <a:t>fiori</a:t>
            </a:r>
            <a:r>
              <a:rPr lang="en-US" dirty="0"/>
              <a:t> frontend server once Fiori is installed in your SAP System.</a:t>
            </a:r>
          </a:p>
          <a:p>
            <a:r>
              <a:rPr lang="en-US" dirty="0"/>
              <a:t>We can configure apps to show all the apps belongs to Standard or Custom Category.</a:t>
            </a:r>
          </a:p>
          <a:p>
            <a:endParaRPr lang="en-US" dirty="0"/>
          </a:p>
          <a:p>
            <a:r>
              <a:rPr lang="en-US" dirty="0"/>
              <a:t>LPD comes with LPD Designer, which allows developer/consultant to configure access to the apps as a Tile. The </a:t>
            </a:r>
            <a:r>
              <a:rPr lang="en-US" dirty="0" err="1"/>
              <a:t>tcodes</a:t>
            </a:r>
            <a:r>
              <a:rPr lang="en-US" dirty="0"/>
              <a:t> are</a:t>
            </a:r>
          </a:p>
          <a:p>
            <a:r>
              <a:rPr lang="en-US" dirty="0"/>
              <a:t>/n/UI2/FLPD_CONF – Fiori Designer,   /N/UI2/FLP – Actual Launchpad (End user)</a:t>
            </a:r>
          </a:p>
        </p:txBody>
      </p:sp>
    </p:spTree>
    <p:extLst>
      <p:ext uri="{BB962C8B-B14F-4D97-AF65-F5344CB8AC3E}">
        <p14:creationId xmlns:p14="http://schemas.microsoft.com/office/powerpoint/2010/main" val="681502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032C-C8F8-46D4-A26B-86558633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07648"/>
            <a:ext cx="10860030" cy="5978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Relationship between Front-End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015D-69F9-4544-B13F-916BBB201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53" y="108448"/>
            <a:ext cx="806194" cy="79627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D9D5D89-C4D2-4EA5-8FD4-BDA28E407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162"/>
            <a:ext cx="10963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1E29BFC2-6382-4F92-B538-4389440F0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952843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19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10041</TotalTime>
  <Words>668</Words>
  <Application>Microsoft Office PowerPoint</Application>
  <PresentationFormat>Widescreen</PresentationFormat>
  <Paragraphs>98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 between Front-End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nishannainsukha@soyuztechnologies.com</cp:lastModifiedBy>
  <cp:revision>1062</cp:revision>
  <dcterms:created xsi:type="dcterms:W3CDTF">2016-07-10T03:33:26Z</dcterms:created>
  <dcterms:modified xsi:type="dcterms:W3CDTF">2021-10-01T03:01:50Z</dcterms:modified>
</cp:coreProperties>
</file>